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handoutMasterIdLst>
    <p:handoutMasterId r:id="rId13"/>
  </p:handoutMasterIdLst>
  <p:sldIdLst>
    <p:sldId id="257" r:id="rId2"/>
    <p:sldId id="269" r:id="rId3"/>
    <p:sldId id="259" r:id="rId4"/>
    <p:sldId id="270" r:id="rId5"/>
    <p:sldId id="262" r:id="rId6"/>
    <p:sldId id="272" r:id="rId7"/>
    <p:sldId id="275" r:id="rId8"/>
    <p:sldId id="258" r:id="rId9"/>
    <p:sldId id="263" r:id="rId10"/>
    <p:sldId id="274" r:id="rId11"/>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orient="horz" pos="1008">
          <p15:clr>
            <a:srgbClr val="A4A3A4"/>
          </p15:clr>
        </p15:guide>
        <p15:guide id="3" orient="horz" pos="3792">
          <p15:clr>
            <a:srgbClr val="A4A3A4"/>
          </p15:clr>
        </p15:guide>
        <p15:guide id="4" orient="horz" pos="1152">
          <p15:clr>
            <a:srgbClr val="A4A3A4"/>
          </p15:clr>
        </p15:guide>
        <p15:guide id="5" orient="horz" pos="3360">
          <p15:clr>
            <a:srgbClr val="A4A3A4"/>
          </p15:clr>
        </p15:guide>
        <p15:guide id="6" orient="horz" pos="3072">
          <p15:clr>
            <a:srgbClr val="A4A3A4"/>
          </p15:clr>
        </p15:guide>
        <p15:guide id="7" orient="horz" pos="864">
          <p15:clr>
            <a:srgbClr val="A4A3A4"/>
          </p15:clr>
        </p15:guide>
        <p15:guide id="8" orient="horz" pos="528">
          <p15:clr>
            <a:srgbClr val="A4A3A4"/>
          </p15:clr>
        </p15:guide>
        <p15:guide id="9" orient="horz" pos="2784">
          <p15:clr>
            <a:srgbClr val="A4A3A4"/>
          </p15:clr>
        </p15:guide>
        <p15:guide id="10" pos="3839">
          <p15:clr>
            <a:srgbClr val="A4A3A4"/>
          </p15:clr>
        </p15:guide>
        <p15:guide id="11" pos="959">
          <p15:clr>
            <a:srgbClr val="A4A3A4"/>
          </p15:clr>
        </p15:guide>
        <p15:guide id="12" pos="7007">
          <p15:clr>
            <a:srgbClr val="A4A3A4"/>
          </p15:clr>
        </p15:guide>
        <p15:guide id="13" pos="6719">
          <p15:clr>
            <a:srgbClr val="A4A3A4"/>
          </p15:clr>
        </p15:guide>
        <p15:guide id="14" pos="6143">
          <p15:clr>
            <a:srgbClr val="A4A3A4"/>
          </p15:clr>
        </p15:guide>
        <p15:guide id="15" pos="3983">
          <p15:clr>
            <a:srgbClr val="A4A3A4"/>
          </p15:clr>
        </p15:guide>
        <p15:guide id="16" pos="527">
          <p15:clr>
            <a:srgbClr val="A4A3A4"/>
          </p15:clr>
        </p15:guide>
        <p15:guide id="17" pos="715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000" autoAdjust="0"/>
    <p:restoredTop sz="94706" autoAdjust="0"/>
  </p:normalViewPr>
  <p:slideViewPr>
    <p:cSldViewPr>
      <p:cViewPr varScale="1">
        <p:scale>
          <a:sx n="73" d="100"/>
          <a:sy n="73" d="100"/>
        </p:scale>
        <p:origin x="-624" y="-102"/>
      </p:cViewPr>
      <p:guideLst>
        <p:guide orient="horz" pos="2160"/>
        <p:guide orient="horz" pos="1008"/>
        <p:guide orient="horz" pos="3792"/>
        <p:guide orient="horz" pos="1152"/>
        <p:guide orient="horz" pos="3360"/>
        <p:guide orient="horz" pos="3072"/>
        <p:guide orient="horz" pos="864"/>
        <p:guide orient="horz" pos="528"/>
        <p:guide pos="3839"/>
        <p:guide pos="959"/>
        <p:guide pos="7007"/>
        <p:guide pos="6719"/>
        <p:guide pos="6143"/>
        <p:guide pos="3983"/>
        <p:guide pos="527"/>
        <p:guide pos="7151"/>
      </p:guideLst>
    </p:cSldViewPr>
  </p:slideViewPr>
  <p:notesTextViewPr>
    <p:cViewPr>
      <p:scale>
        <a:sx n="1" d="1"/>
        <a:sy n="1" d="1"/>
      </p:scale>
      <p:origin x="0" y="0"/>
    </p:cViewPr>
  </p:notesTextViewPr>
  <p:notesViewPr>
    <p:cSldViewPr>
      <p:cViewPr varScale="1">
        <p:scale>
          <a:sx n="84" d="100"/>
          <a:sy n="84" d="100"/>
        </p:scale>
        <p:origin x="1002" y="6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04A8D02-4E65-4CCD-8312-4AB164C6C77D}" type="datetimeFigureOut">
              <a:rPr lang="en-US"/>
              <a:pPr/>
              <a:t>7/29/2020</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C119DBA-4540-49B3-8FA9-6259387ECF9E}" type="slidenum">
              <a:rPr/>
              <a:pPr/>
              <a:t>‹#›</a:t>
            </a:fld>
            <a:endParaRPr/>
          </a:p>
        </p:txBody>
      </p:sp>
    </p:spTree>
    <p:extLst>
      <p:ext uri="{BB962C8B-B14F-4D97-AF65-F5344CB8AC3E}">
        <p14:creationId xmlns:p14="http://schemas.microsoft.com/office/powerpoint/2010/main" xmlns="" val="35876198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A755D9-D361-47B8-9652-3B4EA9776CE5}" type="datetimeFigureOut">
              <a:rPr lang="en-US"/>
              <a:pPr/>
              <a:t>7/29/2020</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B36274-F2B9-4C45-BBB4-0EDF4CD651A7}" type="slidenum">
              <a:rPr/>
              <a:pPr/>
              <a:t>‹#›</a:t>
            </a:fld>
            <a:endParaRPr/>
          </a:p>
        </p:txBody>
      </p:sp>
    </p:spTree>
    <p:extLst>
      <p:ext uri="{BB962C8B-B14F-4D97-AF65-F5344CB8AC3E}">
        <p14:creationId xmlns:p14="http://schemas.microsoft.com/office/powerpoint/2010/main" xmlns="" val="2147688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0"/>
            <a:ext cx="12188825" cy="6858000"/>
          </a:xfrm>
          <a:prstGeom prst="rect">
            <a:avLst/>
          </a:prstGeom>
        </p:spPr>
      </p:pic>
      <p:sp>
        <p:nvSpPr>
          <p:cNvPr id="8" name="Parallelogram 7"/>
          <p:cNvSpPr/>
          <p:nvPr userDrawn="1"/>
        </p:nvSpPr>
        <p:spPr>
          <a:xfrm>
            <a:off x="842352" y="606206"/>
            <a:ext cx="10484024" cy="5573039"/>
          </a:xfrm>
          <a:custGeom>
            <a:avLst/>
            <a:gdLst>
              <a:gd name="connsiteX0" fmla="*/ 0 w 10896600"/>
              <a:gd name="connsiteY0" fmla="*/ 5410200 h 5410200"/>
              <a:gd name="connsiteX1" fmla="*/ 1352550 w 10896600"/>
              <a:gd name="connsiteY1" fmla="*/ 0 h 5410200"/>
              <a:gd name="connsiteX2" fmla="*/ 10896600 w 10896600"/>
              <a:gd name="connsiteY2" fmla="*/ 0 h 5410200"/>
              <a:gd name="connsiteX3" fmla="*/ 9544050 w 10896600"/>
              <a:gd name="connsiteY3" fmla="*/ 5410200 h 5410200"/>
              <a:gd name="connsiteX4" fmla="*/ 0 w 10896600"/>
              <a:gd name="connsiteY4" fmla="*/ 5410200 h 5410200"/>
              <a:gd name="connsiteX0" fmla="*/ 0 w 10733762"/>
              <a:gd name="connsiteY0" fmla="*/ 5234835 h 5410200"/>
              <a:gd name="connsiteX1" fmla="*/ 1189712 w 10733762"/>
              <a:gd name="connsiteY1" fmla="*/ 0 h 5410200"/>
              <a:gd name="connsiteX2" fmla="*/ 10733762 w 10733762"/>
              <a:gd name="connsiteY2" fmla="*/ 0 h 5410200"/>
              <a:gd name="connsiteX3" fmla="*/ 9381212 w 10733762"/>
              <a:gd name="connsiteY3" fmla="*/ 5410200 h 5410200"/>
              <a:gd name="connsiteX4" fmla="*/ 0 w 10733762"/>
              <a:gd name="connsiteY4" fmla="*/ 5234835 h 5410200"/>
              <a:gd name="connsiteX0" fmla="*/ 0 w 10771340"/>
              <a:gd name="connsiteY0" fmla="*/ 5360096 h 5410200"/>
              <a:gd name="connsiteX1" fmla="*/ 1227290 w 10771340"/>
              <a:gd name="connsiteY1" fmla="*/ 0 h 5410200"/>
              <a:gd name="connsiteX2" fmla="*/ 10771340 w 10771340"/>
              <a:gd name="connsiteY2" fmla="*/ 0 h 5410200"/>
              <a:gd name="connsiteX3" fmla="*/ 9418790 w 10771340"/>
              <a:gd name="connsiteY3" fmla="*/ 5410200 h 5410200"/>
              <a:gd name="connsiteX4" fmla="*/ 0 w 10771340"/>
              <a:gd name="connsiteY4" fmla="*/ 5360096 h 5410200"/>
              <a:gd name="connsiteX0" fmla="*/ 0 w 10771340"/>
              <a:gd name="connsiteY0" fmla="*/ 5360096 h 5360096"/>
              <a:gd name="connsiteX1" fmla="*/ 1227290 w 10771340"/>
              <a:gd name="connsiteY1" fmla="*/ 0 h 5360096"/>
              <a:gd name="connsiteX2" fmla="*/ 10771340 w 10771340"/>
              <a:gd name="connsiteY2" fmla="*/ 0 h 5360096"/>
              <a:gd name="connsiteX3" fmla="*/ 9819623 w 10771340"/>
              <a:gd name="connsiteY3" fmla="*/ 5335043 h 5360096"/>
              <a:gd name="connsiteX4" fmla="*/ 0 w 10771340"/>
              <a:gd name="connsiteY4" fmla="*/ 5360096 h 5360096"/>
              <a:gd name="connsiteX0" fmla="*/ 0 w 10345455"/>
              <a:gd name="connsiteY0" fmla="*/ 5573039 h 5573039"/>
              <a:gd name="connsiteX1" fmla="*/ 1227290 w 10345455"/>
              <a:gd name="connsiteY1" fmla="*/ 212943 h 5573039"/>
              <a:gd name="connsiteX2" fmla="*/ 10345455 w 10345455"/>
              <a:gd name="connsiteY2" fmla="*/ 0 h 5573039"/>
              <a:gd name="connsiteX3" fmla="*/ 9819623 w 10345455"/>
              <a:gd name="connsiteY3" fmla="*/ 5547986 h 5573039"/>
              <a:gd name="connsiteX4" fmla="*/ 0 w 10345455"/>
              <a:gd name="connsiteY4" fmla="*/ 5573039 h 5573039"/>
              <a:gd name="connsiteX0" fmla="*/ 100469 w 10445924"/>
              <a:gd name="connsiteY0" fmla="*/ 5573039 h 5573039"/>
              <a:gd name="connsiteX1" fmla="*/ 0 w 10445924"/>
              <a:gd name="connsiteY1" fmla="*/ 250521 h 5573039"/>
              <a:gd name="connsiteX2" fmla="*/ 10445924 w 10445924"/>
              <a:gd name="connsiteY2" fmla="*/ 0 h 5573039"/>
              <a:gd name="connsiteX3" fmla="*/ 9920092 w 10445924"/>
              <a:gd name="connsiteY3" fmla="*/ 5547986 h 5573039"/>
              <a:gd name="connsiteX4" fmla="*/ 100469 w 10445924"/>
              <a:gd name="connsiteY4" fmla="*/ 5573039 h 5573039"/>
              <a:gd name="connsiteX0" fmla="*/ 376042 w 10445924"/>
              <a:gd name="connsiteY0" fmla="*/ 5435252 h 5547986"/>
              <a:gd name="connsiteX1" fmla="*/ 0 w 10445924"/>
              <a:gd name="connsiteY1" fmla="*/ 250521 h 5547986"/>
              <a:gd name="connsiteX2" fmla="*/ 10445924 w 10445924"/>
              <a:gd name="connsiteY2" fmla="*/ 0 h 5547986"/>
              <a:gd name="connsiteX3" fmla="*/ 9920092 w 10445924"/>
              <a:gd name="connsiteY3" fmla="*/ 5547986 h 5547986"/>
              <a:gd name="connsiteX4" fmla="*/ 376042 w 10445924"/>
              <a:gd name="connsiteY4" fmla="*/ 5435252 h 5547986"/>
              <a:gd name="connsiteX0" fmla="*/ 112995 w 10445924"/>
              <a:gd name="connsiteY0" fmla="*/ 5573039 h 5573039"/>
              <a:gd name="connsiteX1" fmla="*/ 0 w 10445924"/>
              <a:gd name="connsiteY1" fmla="*/ 250521 h 5573039"/>
              <a:gd name="connsiteX2" fmla="*/ 10445924 w 10445924"/>
              <a:gd name="connsiteY2" fmla="*/ 0 h 5573039"/>
              <a:gd name="connsiteX3" fmla="*/ 9920092 w 10445924"/>
              <a:gd name="connsiteY3" fmla="*/ 5547986 h 5573039"/>
              <a:gd name="connsiteX4" fmla="*/ 112995 w 10445924"/>
              <a:gd name="connsiteY4" fmla="*/ 5573039 h 5573039"/>
              <a:gd name="connsiteX0" fmla="*/ 112995 w 10464974"/>
              <a:gd name="connsiteY0" fmla="*/ 5592089 h 5592089"/>
              <a:gd name="connsiteX1" fmla="*/ 0 w 10464974"/>
              <a:gd name="connsiteY1" fmla="*/ 269571 h 5592089"/>
              <a:gd name="connsiteX2" fmla="*/ 10464974 w 10464974"/>
              <a:gd name="connsiteY2" fmla="*/ 0 h 5592089"/>
              <a:gd name="connsiteX3" fmla="*/ 9920092 w 10464974"/>
              <a:gd name="connsiteY3" fmla="*/ 5567036 h 5592089"/>
              <a:gd name="connsiteX4" fmla="*/ 112995 w 10464974"/>
              <a:gd name="connsiteY4" fmla="*/ 5592089 h 5592089"/>
              <a:gd name="connsiteX0" fmla="*/ 112995 w 10464974"/>
              <a:gd name="connsiteY0" fmla="*/ 5592089 h 5592089"/>
              <a:gd name="connsiteX1" fmla="*/ 0 w 10464974"/>
              <a:gd name="connsiteY1" fmla="*/ 269571 h 5592089"/>
              <a:gd name="connsiteX2" fmla="*/ 10464974 w 10464974"/>
              <a:gd name="connsiteY2" fmla="*/ 0 h 5592089"/>
              <a:gd name="connsiteX3" fmla="*/ 9920092 w 10464974"/>
              <a:gd name="connsiteY3" fmla="*/ 5547986 h 5592089"/>
              <a:gd name="connsiteX4" fmla="*/ 112995 w 10464974"/>
              <a:gd name="connsiteY4" fmla="*/ 5592089 h 5592089"/>
              <a:gd name="connsiteX0" fmla="*/ 112995 w 10464974"/>
              <a:gd name="connsiteY0" fmla="*/ 5573039 h 5573039"/>
              <a:gd name="connsiteX1" fmla="*/ 0 w 10464974"/>
              <a:gd name="connsiteY1" fmla="*/ 269571 h 5573039"/>
              <a:gd name="connsiteX2" fmla="*/ 10464974 w 10464974"/>
              <a:gd name="connsiteY2" fmla="*/ 0 h 5573039"/>
              <a:gd name="connsiteX3" fmla="*/ 9920092 w 10464974"/>
              <a:gd name="connsiteY3" fmla="*/ 5547986 h 5573039"/>
              <a:gd name="connsiteX4" fmla="*/ 112995 w 10464974"/>
              <a:gd name="connsiteY4" fmla="*/ 5573039 h 5573039"/>
              <a:gd name="connsiteX0" fmla="*/ 132045 w 10484024"/>
              <a:gd name="connsiteY0" fmla="*/ 5573039 h 5573039"/>
              <a:gd name="connsiteX1" fmla="*/ 0 w 10484024"/>
              <a:gd name="connsiteY1" fmla="*/ 269571 h 5573039"/>
              <a:gd name="connsiteX2" fmla="*/ 10484024 w 10484024"/>
              <a:gd name="connsiteY2" fmla="*/ 0 h 5573039"/>
              <a:gd name="connsiteX3" fmla="*/ 9939142 w 10484024"/>
              <a:gd name="connsiteY3" fmla="*/ 5547986 h 5573039"/>
              <a:gd name="connsiteX4" fmla="*/ 132045 w 10484024"/>
              <a:gd name="connsiteY4" fmla="*/ 5573039 h 55730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84024" h="5573039">
                <a:moveTo>
                  <a:pt x="132045" y="5573039"/>
                </a:moveTo>
                <a:lnTo>
                  <a:pt x="0" y="269571"/>
                </a:lnTo>
                <a:lnTo>
                  <a:pt x="10484024" y="0"/>
                </a:lnTo>
                <a:lnTo>
                  <a:pt x="9939142" y="5547986"/>
                </a:lnTo>
                <a:lnTo>
                  <a:pt x="132045" y="5573039"/>
                </a:lnTo>
                <a:close/>
              </a:path>
            </a:pathLst>
          </a:custGeom>
          <a:solidFill>
            <a:schemeClr val="bg2">
              <a:lumMod val="25000"/>
              <a:alpha val="73000"/>
            </a:schemeClr>
          </a:solidFill>
          <a:ln cap="rnd">
            <a:solidFill>
              <a:schemeClr val="bg2">
                <a:lumMod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solidFill>
                <a:schemeClr val="tx1"/>
              </a:solidFill>
            </a:endParaRPr>
          </a:p>
        </p:txBody>
      </p:sp>
      <p:sp>
        <p:nvSpPr>
          <p:cNvPr id="2" name="Title 1"/>
          <p:cNvSpPr>
            <a:spLocks noGrp="1"/>
          </p:cNvSpPr>
          <p:nvPr>
            <p:ph type="ctrTitle"/>
          </p:nvPr>
        </p:nvSpPr>
        <p:spPr bwMode="white">
          <a:xfrm>
            <a:off x="1522413" y="914400"/>
            <a:ext cx="9144000" cy="3505200"/>
          </a:xfrm>
        </p:spPr>
        <p:txBody>
          <a:bodyPr>
            <a:noAutofit/>
          </a:bodyPr>
          <a:lstStyle>
            <a:lvl1pPr>
              <a:defRPr sz="7200">
                <a:solidFill>
                  <a:schemeClr val="bg1"/>
                </a:solidFill>
              </a:defRPr>
            </a:lvl1pPr>
          </a:lstStyle>
          <a:p>
            <a:r>
              <a:rPr lang="en-US" smtClean="0"/>
              <a:t>Click to edit Master title style</a:t>
            </a:r>
            <a:endParaRPr dirty="0"/>
          </a:p>
        </p:txBody>
      </p:sp>
      <p:sp>
        <p:nvSpPr>
          <p:cNvPr id="3" name="Subtitle 2"/>
          <p:cNvSpPr>
            <a:spLocks noGrp="1"/>
          </p:cNvSpPr>
          <p:nvPr>
            <p:ph type="subTitle" idx="1"/>
          </p:nvPr>
        </p:nvSpPr>
        <p:spPr bwMode="white">
          <a:xfrm>
            <a:off x="1522413" y="4495800"/>
            <a:ext cx="8229600" cy="1066800"/>
          </a:xfrm>
        </p:spPr>
        <p:txBody>
          <a:bodyPr>
            <a:normAutofit/>
          </a:bodyPr>
          <a:lstStyle>
            <a:lvl1pPr marL="0" indent="0" algn="l">
              <a:spcBef>
                <a:spcPts val="0"/>
              </a:spcBef>
              <a:buNone/>
              <a:defRPr sz="2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83829175-527E-46A3-863C-1BB1F163B849}" type="datetimeFigureOut">
              <a:rPr lang="en-US" smtClean="0"/>
              <a:pPr/>
              <a:t>7/29/2020</a:t>
            </a:fld>
            <a:endParaRPr lang="en-US"/>
          </a:p>
        </p:txBody>
      </p:sp>
      <p:sp>
        <p:nvSpPr>
          <p:cNvPr id="6" name="Slide Number Placeholder 5"/>
          <p:cNvSpPr>
            <a:spLocks noGrp="1"/>
          </p:cNvSpPr>
          <p:nvPr>
            <p:ph type="sldNum" sz="quarter" idx="12"/>
          </p:nvPr>
        </p:nvSpPr>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xmlns="" val="96752162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baseline="0"/>
            </a:lvl6pPr>
            <a:lvl7pPr>
              <a:defRPr baseline="0"/>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83829175-527E-46A3-863C-1BB1F163B849}" type="datetimeFigureOut">
              <a:rPr lang="en-US" smtClean="0"/>
              <a:pPr/>
              <a:t>7/29/2020</a:t>
            </a:fld>
            <a:endParaRPr lang="en-US"/>
          </a:p>
        </p:txBody>
      </p:sp>
      <p:sp>
        <p:nvSpPr>
          <p:cNvPr id="6" name="Slide Number Placeholder 5"/>
          <p:cNvSpPr>
            <a:spLocks noGrp="1"/>
          </p:cNvSpPr>
          <p:nvPr>
            <p:ph type="sldNum" sz="quarter" idx="12"/>
          </p:nvPr>
        </p:nvSpPr>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xmlns="" val="52229057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52012" y="533400"/>
            <a:ext cx="1371600" cy="5592764"/>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522411" y="533400"/>
            <a:ext cx="8077201" cy="5592764"/>
          </a:xfrm>
        </p:spPr>
        <p:txBody>
          <a:bodyPr vert="eaVert"/>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83829175-527E-46A3-863C-1BB1F163B849}" type="datetimeFigureOut">
              <a:rPr lang="en-US" smtClean="0"/>
              <a:pPr/>
              <a:t>7/29/2020</a:t>
            </a:fld>
            <a:endParaRPr lang="en-US"/>
          </a:p>
        </p:txBody>
      </p:sp>
      <p:sp>
        <p:nvSpPr>
          <p:cNvPr id="6" name="Slide Number Placeholder 5"/>
          <p:cNvSpPr>
            <a:spLocks noGrp="1"/>
          </p:cNvSpPr>
          <p:nvPr>
            <p:ph type="sldNum" sz="quarter" idx="12"/>
          </p:nvPr>
        </p:nvSpPr>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xmlns="" val="257523601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baseline="0"/>
            </a:lvl6pPr>
            <a:lvl7pPr>
              <a:defRPr baseline="0"/>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83829175-527E-46A3-863C-1BB1F163B849}" type="datetimeFigureOut">
              <a:rPr lang="en-US" smtClean="0"/>
              <a:pPr/>
              <a:t>7/29/2020</a:t>
            </a:fld>
            <a:endParaRPr lang="en-US"/>
          </a:p>
        </p:txBody>
      </p:sp>
      <p:sp>
        <p:nvSpPr>
          <p:cNvPr id="6" name="Slide Number Placeholder 5"/>
          <p:cNvSpPr>
            <a:spLocks noGrp="1"/>
          </p:cNvSpPr>
          <p:nvPr>
            <p:ph type="sldNum" sz="quarter" idx="12"/>
          </p:nvPr>
        </p:nvSpPr>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xmlns="" val="227332800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5213" y="2514601"/>
            <a:ext cx="9144000" cy="2819400"/>
          </a:xfrm>
        </p:spPr>
        <p:txBody>
          <a:bodyPr anchor="b">
            <a:noAutofit/>
          </a:bodyPr>
          <a:lstStyle>
            <a:lvl1pPr algn="l">
              <a:defRPr sz="6600" b="0" i="0" cap="none" baseline="0"/>
            </a:lvl1pPr>
          </a:lstStyle>
          <a:p>
            <a:r>
              <a:rPr lang="en-US" smtClean="0"/>
              <a:t>Click to edit Master title style</a:t>
            </a:r>
            <a:endParaRPr/>
          </a:p>
        </p:txBody>
      </p:sp>
      <p:sp>
        <p:nvSpPr>
          <p:cNvPr id="3" name="Text Placeholder 2"/>
          <p:cNvSpPr>
            <a:spLocks noGrp="1"/>
          </p:cNvSpPr>
          <p:nvPr>
            <p:ph type="body" idx="1"/>
          </p:nvPr>
        </p:nvSpPr>
        <p:spPr>
          <a:xfrm>
            <a:off x="1065212" y="990600"/>
            <a:ext cx="8229600" cy="1143000"/>
          </a:xfrm>
        </p:spPr>
        <p:txBody>
          <a:bodyPr anchor="t">
            <a:normAutofit/>
          </a:bodyPr>
          <a:lstStyle>
            <a:lvl1pPr marL="0" indent="0">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1517950" y="6327648"/>
            <a:ext cx="6862462" cy="273049"/>
          </a:xfrm>
        </p:spPr>
        <p:txBody>
          <a:bodyPr/>
          <a:lstStyle/>
          <a:p>
            <a:r>
              <a:rPr lang="en-US" dirty="0"/>
              <a:t>Add a footer</a:t>
            </a:r>
          </a:p>
        </p:txBody>
      </p:sp>
      <p:sp>
        <p:nvSpPr>
          <p:cNvPr id="4" name="Date Placeholder 3"/>
          <p:cNvSpPr>
            <a:spLocks noGrp="1"/>
          </p:cNvSpPr>
          <p:nvPr>
            <p:ph type="dt" sz="half" idx="10"/>
          </p:nvPr>
        </p:nvSpPr>
        <p:spPr>
          <a:xfrm>
            <a:off x="8609012" y="6327648"/>
            <a:ext cx="1320059" cy="273049"/>
          </a:xfrm>
        </p:spPr>
        <p:txBody>
          <a:bodyPr/>
          <a:lstStyle/>
          <a:p>
            <a:fld id="{83829175-527E-46A3-863C-1BB1F163B849}" type="datetimeFigureOut">
              <a:rPr lang="en-US" smtClean="0"/>
              <a:pPr/>
              <a:t>7/29/2020</a:t>
            </a:fld>
            <a:endParaRPr lang="en-US" dirty="0"/>
          </a:p>
        </p:txBody>
      </p:sp>
      <p:sp>
        <p:nvSpPr>
          <p:cNvPr id="6" name="Slide Number Placeholder 5"/>
          <p:cNvSpPr>
            <a:spLocks noGrp="1"/>
          </p:cNvSpPr>
          <p:nvPr>
            <p:ph type="sldNum" sz="quarter" idx="12"/>
          </p:nvPr>
        </p:nvSpPr>
        <p:spPr>
          <a:xfrm>
            <a:off x="10133012" y="6327648"/>
            <a:ext cx="990601" cy="273049"/>
          </a:xfrm>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xmlns="" val="169015251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65212" y="533400"/>
            <a:ext cx="9601200"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1065212" y="1828800"/>
            <a:ext cx="4645152" cy="41910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018210" y="1828800"/>
            <a:ext cx="4648201" cy="41910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83829175-527E-46A3-863C-1BB1F163B849}" type="datetimeFigureOut">
              <a:rPr lang="en-US" smtClean="0"/>
              <a:pPr/>
              <a:t>7/29/2020</a:t>
            </a:fld>
            <a:endParaRPr lang="en-US" dirty="0"/>
          </a:p>
        </p:txBody>
      </p:sp>
      <p:sp>
        <p:nvSpPr>
          <p:cNvPr id="7" name="Slide Number Placeholder 6"/>
          <p:cNvSpPr>
            <a:spLocks noGrp="1"/>
          </p:cNvSpPr>
          <p:nvPr>
            <p:ph type="sldNum" sz="quarter" idx="12"/>
          </p:nvPr>
        </p:nvSpPr>
        <p:spPr/>
        <p:txBody>
          <a:bodyPr/>
          <a:lstStyle/>
          <a:p>
            <a:fld id="{E5137D0E-4A4F-4307-8994-C1891D747D59}" type="slidenum">
              <a:rPr lang="en-US" smtClean="0"/>
              <a:pPr/>
              <a:t>‹#›</a:t>
            </a:fld>
            <a:endParaRPr lang="en-US" dirty="0"/>
          </a:p>
        </p:txBody>
      </p:sp>
    </p:spTree>
    <p:extLst>
      <p:ext uri="{BB962C8B-B14F-4D97-AF65-F5344CB8AC3E}">
        <p14:creationId xmlns:p14="http://schemas.microsoft.com/office/powerpoint/2010/main" xmlns="" val="288629184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extLst mod="1">
    <p:ext uri="{DCECCB84-F9BA-43D5-87BE-67443E8EF086}">
      <p15:sldGuideLst xmlns:p15="http://schemas.microsoft.com/office/powerpoint/2012/main" xmlns="">
        <p15:guide id="0" orient="horz" pos="2160" userDrawn="1">
          <p15:clr>
            <a:srgbClr val="FBAE40"/>
          </p15:clr>
        </p15:guide>
        <p15:guide id="1" pos="671"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65212" y="533400"/>
            <a:ext cx="9601200"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065212" y="1828800"/>
            <a:ext cx="46451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5212" y="2667000"/>
            <a:ext cx="4645152" cy="3352800"/>
          </a:xfrm>
        </p:spPr>
        <p:txBody>
          <a:bodyPr>
            <a:normAutofit/>
          </a:bodyPr>
          <a:lstStyle>
            <a:lvl1pPr>
              <a:defRPr sz="2000"/>
            </a:lvl1pPr>
            <a:lvl2pPr>
              <a:defRPr sz="1800"/>
            </a:lvl2pPr>
            <a:lvl3pPr>
              <a:defRPr sz="1600"/>
            </a:lvl3pPr>
            <a:lvl4pPr>
              <a:defRPr sz="1400"/>
            </a:lvl4pPr>
            <a:lvl5pPr>
              <a:defRPr sz="1400"/>
            </a:lvl5pPr>
            <a:lvl6pPr>
              <a:defRPr sz="1400" baseline="0"/>
            </a:lvl6pPr>
            <a:lvl7pPr>
              <a:defRPr sz="1400" baseline="0"/>
            </a:lvl7pPr>
            <a:lvl8pPr>
              <a:defRPr sz="1400" baseline="0"/>
            </a:lvl8pPr>
            <a:lvl9pPr>
              <a:defRPr sz="14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021260" y="1828800"/>
            <a:ext cx="46451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021260" y="2667000"/>
            <a:ext cx="4645152" cy="33528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Footer Placeholder 7"/>
          <p:cNvSpPr>
            <a:spLocks noGrp="1"/>
          </p:cNvSpPr>
          <p:nvPr>
            <p:ph type="ftr" sz="quarter" idx="11"/>
          </p:nvPr>
        </p:nvSpPr>
        <p:spPr/>
        <p:txBody>
          <a:bodyPr/>
          <a:lstStyle/>
          <a:p>
            <a:r>
              <a:rPr lang="en-US" dirty="0"/>
              <a:t>Add a footer</a:t>
            </a:r>
          </a:p>
        </p:txBody>
      </p:sp>
      <p:sp>
        <p:nvSpPr>
          <p:cNvPr id="7" name="Date Placeholder 6"/>
          <p:cNvSpPr>
            <a:spLocks noGrp="1"/>
          </p:cNvSpPr>
          <p:nvPr>
            <p:ph type="dt" sz="half" idx="10"/>
          </p:nvPr>
        </p:nvSpPr>
        <p:spPr/>
        <p:txBody>
          <a:bodyPr/>
          <a:lstStyle/>
          <a:p>
            <a:fld id="{83829175-527E-46A3-863C-1BB1F163B849}" type="datetimeFigureOut">
              <a:rPr lang="en-US" smtClean="0"/>
              <a:pPr/>
              <a:t>7/29/2020</a:t>
            </a:fld>
            <a:endParaRPr lang="en-US"/>
          </a:p>
        </p:txBody>
      </p:sp>
      <p:sp>
        <p:nvSpPr>
          <p:cNvPr id="9" name="Slide Number Placeholder 8"/>
          <p:cNvSpPr>
            <a:spLocks noGrp="1"/>
          </p:cNvSpPr>
          <p:nvPr>
            <p:ph type="sldNum" sz="quarter" idx="12"/>
          </p:nvPr>
        </p:nvSpPr>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xmlns="" val="167703124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4" name="Footer Placeholder 3"/>
          <p:cNvSpPr>
            <a:spLocks noGrp="1"/>
          </p:cNvSpPr>
          <p:nvPr>
            <p:ph type="ftr" sz="quarter" idx="11"/>
          </p:nvPr>
        </p:nvSpPr>
        <p:spPr/>
        <p:txBody>
          <a:bodyPr/>
          <a:lstStyle/>
          <a:p>
            <a:r>
              <a:rPr lang="en-US" dirty="0"/>
              <a:t>Add a footer</a:t>
            </a:r>
          </a:p>
        </p:txBody>
      </p:sp>
      <p:sp>
        <p:nvSpPr>
          <p:cNvPr id="3" name="Date Placeholder 2"/>
          <p:cNvSpPr>
            <a:spLocks noGrp="1"/>
          </p:cNvSpPr>
          <p:nvPr>
            <p:ph type="dt" sz="half" idx="10"/>
          </p:nvPr>
        </p:nvSpPr>
        <p:spPr/>
        <p:txBody>
          <a:bodyPr/>
          <a:lstStyle/>
          <a:p>
            <a:fld id="{83829175-527E-46A3-863C-1BB1F163B849}" type="datetimeFigureOut">
              <a:rPr lang="en-US" smtClean="0"/>
              <a:pPr/>
              <a:t>7/29/2020</a:t>
            </a:fld>
            <a:endParaRPr lang="en-US"/>
          </a:p>
        </p:txBody>
      </p:sp>
      <p:sp>
        <p:nvSpPr>
          <p:cNvPr id="5" name="Slide Number Placeholder 4"/>
          <p:cNvSpPr>
            <a:spLocks noGrp="1"/>
          </p:cNvSpPr>
          <p:nvPr>
            <p:ph type="sldNum" sz="quarter" idx="12"/>
          </p:nvPr>
        </p:nvSpPr>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xmlns="" val="387603784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83829175-527E-46A3-863C-1BB1F163B849}" type="datetimeFigureOut">
              <a:rPr lang="en-US" smtClean="0"/>
              <a:pPr/>
              <a:t>7/29/2020</a:t>
            </a:fld>
            <a:endParaRPr lang="en-US"/>
          </a:p>
        </p:txBody>
      </p:sp>
      <p:sp>
        <p:nvSpPr>
          <p:cNvPr id="4" name="Slide Number Placeholder 3"/>
          <p:cNvSpPr>
            <a:spLocks noGrp="1"/>
          </p:cNvSpPr>
          <p:nvPr>
            <p:ph type="sldNum" sz="quarter" idx="12"/>
          </p:nvPr>
        </p:nvSpPr>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xmlns="" val="80058978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5212" y="2590800"/>
            <a:ext cx="3276599" cy="1924050"/>
          </a:xfrm>
        </p:spPr>
        <p:txBody>
          <a:bodyPr anchor="b">
            <a:normAutofit/>
          </a:bodyPr>
          <a:lstStyle>
            <a:lvl1pPr algn="l">
              <a:defRPr sz="3200" b="0"/>
            </a:lvl1pPr>
          </a:lstStyle>
          <a:p>
            <a:r>
              <a:rPr lang="en-US" smtClean="0"/>
              <a:t>Click to edit Master title style</a:t>
            </a:r>
            <a:endParaRPr/>
          </a:p>
        </p:txBody>
      </p:sp>
      <p:sp>
        <p:nvSpPr>
          <p:cNvPr id="3" name="Content Placeholder 2"/>
          <p:cNvSpPr>
            <a:spLocks noGrp="1"/>
          </p:cNvSpPr>
          <p:nvPr>
            <p:ph idx="1"/>
          </p:nvPr>
        </p:nvSpPr>
        <p:spPr>
          <a:xfrm>
            <a:off x="4646611" y="838200"/>
            <a:ext cx="6172201" cy="51816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1065212" y="4648200"/>
            <a:ext cx="3276599" cy="1371600"/>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Footer Placeholder 8"/>
          <p:cNvSpPr>
            <a:spLocks noGrp="1"/>
          </p:cNvSpPr>
          <p:nvPr>
            <p:ph type="ftr" sz="quarter" idx="11"/>
          </p:nvPr>
        </p:nvSpPr>
        <p:spPr/>
        <p:txBody>
          <a:bodyPr/>
          <a:lstStyle/>
          <a:p>
            <a:r>
              <a:rPr lang="en-US" dirty="0"/>
              <a:t>Add a footer</a:t>
            </a:r>
          </a:p>
        </p:txBody>
      </p:sp>
      <p:sp>
        <p:nvSpPr>
          <p:cNvPr id="8" name="Date Placeholder 7"/>
          <p:cNvSpPr>
            <a:spLocks noGrp="1"/>
          </p:cNvSpPr>
          <p:nvPr>
            <p:ph type="dt" sz="half" idx="10"/>
          </p:nvPr>
        </p:nvSpPr>
        <p:spPr/>
        <p:txBody>
          <a:bodyPr/>
          <a:lstStyle/>
          <a:p>
            <a:fld id="{83829175-527E-46A3-863C-1BB1F163B849}" type="datetimeFigureOut">
              <a:rPr lang="en-US" smtClean="0"/>
              <a:pPr/>
              <a:t>7/29/2020</a:t>
            </a:fld>
            <a:endParaRPr lang="en-US"/>
          </a:p>
        </p:txBody>
      </p:sp>
      <p:sp>
        <p:nvSpPr>
          <p:cNvPr id="10" name="Slide Number Placeholder 9"/>
          <p:cNvSpPr>
            <a:spLocks noGrp="1"/>
          </p:cNvSpPr>
          <p:nvPr>
            <p:ph type="sldNum" sz="quarter" idx="12"/>
          </p:nvPr>
        </p:nvSpPr>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xmlns="" val="140275986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5212" y="2590800"/>
            <a:ext cx="3276599" cy="1924050"/>
          </a:xfrm>
        </p:spPr>
        <p:txBody>
          <a:bodyPr anchor="b">
            <a:normAutofit/>
          </a:bodyPr>
          <a:lstStyle>
            <a:lvl1pPr algn="l">
              <a:defRPr sz="3200" b="0"/>
            </a:lvl1pPr>
          </a:lstStyle>
          <a:p>
            <a:r>
              <a:rPr lang="en-US" smtClean="0"/>
              <a:t>Click to edit Master title style</a:t>
            </a:r>
            <a:endParaRPr dirty="0"/>
          </a:p>
        </p:txBody>
      </p:sp>
      <p:sp>
        <p:nvSpPr>
          <p:cNvPr id="3" name="Picture Placeholder 2" descr="An empty placeholder to add an image. Click on the placeholder and select the image that you wish to add"/>
          <p:cNvSpPr>
            <a:spLocks noGrp="1"/>
          </p:cNvSpPr>
          <p:nvPr>
            <p:ph type="pic" idx="1"/>
          </p:nvPr>
        </p:nvSpPr>
        <p:spPr>
          <a:xfrm>
            <a:off x="4799012" y="836610"/>
            <a:ext cx="5867401" cy="5183190"/>
          </a:xfrm>
          <a:solidFill>
            <a:schemeClr val="bg2"/>
          </a:solidFill>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1065212" y="4648200"/>
            <a:ext cx="3276599" cy="1371600"/>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8"/>
          <p:cNvSpPr>
            <a:spLocks noGrp="1"/>
          </p:cNvSpPr>
          <p:nvPr>
            <p:ph type="ftr" sz="quarter" idx="11"/>
          </p:nvPr>
        </p:nvSpPr>
        <p:spPr>
          <a:xfrm>
            <a:off x="1517950" y="6324600"/>
            <a:ext cx="6862462" cy="273049"/>
          </a:xfrm>
        </p:spPr>
        <p:txBody>
          <a:bodyPr/>
          <a:lstStyle/>
          <a:p>
            <a:r>
              <a:rPr lang="en-US" dirty="0"/>
              <a:t>Add a footer</a:t>
            </a:r>
          </a:p>
        </p:txBody>
      </p:sp>
      <p:sp>
        <p:nvSpPr>
          <p:cNvPr id="6" name="Date Placeholder 7"/>
          <p:cNvSpPr>
            <a:spLocks noGrp="1"/>
          </p:cNvSpPr>
          <p:nvPr>
            <p:ph type="dt" sz="half" idx="10"/>
          </p:nvPr>
        </p:nvSpPr>
        <p:spPr>
          <a:xfrm>
            <a:off x="8609012" y="6324600"/>
            <a:ext cx="1320059" cy="273049"/>
          </a:xfrm>
        </p:spPr>
        <p:txBody>
          <a:bodyPr/>
          <a:lstStyle/>
          <a:p>
            <a:fld id="{83829175-527E-46A3-863C-1BB1F163B849}" type="datetimeFigureOut">
              <a:rPr lang="en-US" smtClean="0"/>
              <a:pPr/>
              <a:t>7/29/2020</a:t>
            </a:fld>
            <a:endParaRPr lang="en-US"/>
          </a:p>
        </p:txBody>
      </p:sp>
      <p:sp>
        <p:nvSpPr>
          <p:cNvPr id="7" name="Slide Number Placeholder 9"/>
          <p:cNvSpPr>
            <a:spLocks noGrp="1"/>
          </p:cNvSpPr>
          <p:nvPr>
            <p:ph type="sldNum" sz="quarter" idx="12"/>
          </p:nvPr>
        </p:nvSpPr>
        <p:spPr>
          <a:xfrm>
            <a:off x="10133012" y="6324600"/>
            <a:ext cx="990601" cy="273049"/>
          </a:xfrm>
        </p:spPr>
        <p:txBody>
          <a:bodyPr/>
          <a:lstStyle/>
          <a:p>
            <a:fld id="{E5137D0E-4A4F-4307-8994-C1891D747D59}" type="slidenum">
              <a:rPr lang="en-US" smtClean="0"/>
              <a:pPr/>
              <a:t>‹#›</a:t>
            </a:fld>
            <a:endParaRPr lang="en-US"/>
          </a:p>
        </p:txBody>
      </p:sp>
    </p:spTree>
    <p:extLst>
      <p:ext uri="{BB962C8B-B14F-4D97-AF65-F5344CB8AC3E}">
        <p14:creationId xmlns:p14="http://schemas.microsoft.com/office/powerpoint/2010/main" xmlns="" val="269077874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13">
            <a:extLst>
              <a:ext uri="{28A0092B-C50C-407E-A947-70E740481C1C}">
                <a14:useLocalDpi xmlns:a14="http://schemas.microsoft.com/office/drawing/2010/main" xmlns="" val="0"/>
              </a:ext>
            </a:extLst>
          </a:blip>
          <a:stretch>
            <a:fillRect/>
          </a:stretch>
        </p:blipFill>
        <p:spPr>
          <a:xfrm>
            <a:off x="-1" y="0"/>
            <a:ext cx="12188825" cy="6858000"/>
          </a:xfrm>
          <a:prstGeom prst="rect">
            <a:avLst/>
          </a:prstGeom>
        </p:spPr>
      </p:pic>
      <p:sp>
        <p:nvSpPr>
          <p:cNvPr id="2" name="Title Placeholder 1"/>
          <p:cNvSpPr>
            <a:spLocks noGrp="1"/>
          </p:cNvSpPr>
          <p:nvPr>
            <p:ph type="title"/>
          </p:nvPr>
        </p:nvSpPr>
        <p:spPr>
          <a:xfrm>
            <a:off x="1065212" y="533400"/>
            <a:ext cx="9601200" cy="1143000"/>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065212" y="1828800"/>
            <a:ext cx="9601200" cy="41910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3"/>
          </p:nvPr>
        </p:nvSpPr>
        <p:spPr>
          <a:xfrm>
            <a:off x="1517950" y="6324600"/>
            <a:ext cx="6862462" cy="273049"/>
          </a:xfrm>
          <a:prstGeom prst="rect">
            <a:avLst/>
          </a:prstGeom>
        </p:spPr>
        <p:txBody>
          <a:bodyPr vert="horz" lIns="91440" tIns="45720" rIns="91440" bIns="45720" rtlCol="0" anchor="ctr"/>
          <a:lstStyle>
            <a:lvl1pPr algn="l">
              <a:defRPr sz="1100">
                <a:solidFill>
                  <a:schemeClr val="tx1"/>
                </a:solidFill>
              </a:defRPr>
            </a:lvl1pPr>
          </a:lstStyle>
          <a:p>
            <a:r>
              <a:rPr lang="en-US" dirty="0"/>
              <a:t>Add a footer</a:t>
            </a:r>
          </a:p>
        </p:txBody>
      </p:sp>
      <p:sp>
        <p:nvSpPr>
          <p:cNvPr id="4" name="Date Placeholder 3"/>
          <p:cNvSpPr>
            <a:spLocks noGrp="1"/>
          </p:cNvSpPr>
          <p:nvPr>
            <p:ph type="dt" sz="half" idx="2"/>
          </p:nvPr>
        </p:nvSpPr>
        <p:spPr>
          <a:xfrm>
            <a:off x="8609012" y="6324600"/>
            <a:ext cx="1320059" cy="273049"/>
          </a:xfrm>
          <a:prstGeom prst="rect">
            <a:avLst/>
          </a:prstGeom>
        </p:spPr>
        <p:txBody>
          <a:bodyPr vert="horz" lIns="91440" tIns="45720" rIns="91440" bIns="45720" rtlCol="0" anchor="ctr"/>
          <a:lstStyle>
            <a:lvl1pPr algn="r">
              <a:defRPr sz="1100">
                <a:solidFill>
                  <a:schemeClr val="tx1"/>
                </a:solidFill>
              </a:defRPr>
            </a:lvl1pPr>
          </a:lstStyle>
          <a:p>
            <a:fld id="{83829175-527E-46A3-863C-1BB1F163B849}" type="datetimeFigureOut">
              <a:rPr lang="en-US" smtClean="0"/>
              <a:pPr/>
              <a:t>7/29/2020</a:t>
            </a:fld>
            <a:endParaRPr lang="en-US"/>
          </a:p>
        </p:txBody>
      </p:sp>
      <p:sp>
        <p:nvSpPr>
          <p:cNvPr id="6" name="Slide Number Placeholder 5"/>
          <p:cNvSpPr>
            <a:spLocks noGrp="1"/>
          </p:cNvSpPr>
          <p:nvPr>
            <p:ph type="sldNum" sz="quarter" idx="4"/>
          </p:nvPr>
        </p:nvSpPr>
        <p:spPr>
          <a:xfrm>
            <a:off x="10133012" y="6324600"/>
            <a:ext cx="990601" cy="273049"/>
          </a:xfrm>
          <a:prstGeom prst="rect">
            <a:avLst/>
          </a:prstGeom>
        </p:spPr>
        <p:txBody>
          <a:bodyPr vert="horz" lIns="91440" tIns="45720" rIns="91440" bIns="45720" rtlCol="0" anchor="ctr"/>
          <a:lstStyle>
            <a:lvl1pPr algn="r">
              <a:defRPr sz="1100">
                <a:solidFill>
                  <a:schemeClr val="tx1"/>
                </a:solidFill>
              </a:defRPr>
            </a:lvl1pPr>
          </a:lstStyle>
          <a:p>
            <a:fld id="{E5137D0E-4A4F-4307-8994-C1891D747D59}" type="slidenum">
              <a:rPr lang="en-US" smtClean="0"/>
              <a:pPr/>
              <a:t>‹#›</a:t>
            </a:fld>
            <a:endParaRPr lang="en-US"/>
          </a:p>
        </p:txBody>
      </p:sp>
    </p:spTree>
    <p:extLst>
      <p:ext uri="{BB962C8B-B14F-4D97-AF65-F5344CB8AC3E}">
        <p14:creationId xmlns:p14="http://schemas.microsoft.com/office/powerpoint/2010/main" xmlns="" val="38165403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23838" indent="-223838" algn="l" defTabSz="914400" rtl="0" eaLnBrk="1" latinLnBrk="0" hangingPunct="1">
        <a:lnSpc>
          <a:spcPct val="90000"/>
        </a:lnSpc>
        <a:spcBef>
          <a:spcPts val="1800"/>
        </a:spcBef>
        <a:buFont typeface="Arial" pitchFamily="34" charset="0"/>
        <a:buChar char="•"/>
        <a:defRPr sz="2000" kern="1200">
          <a:solidFill>
            <a:schemeClr val="tx1"/>
          </a:solidFill>
          <a:latin typeface="+mn-lt"/>
          <a:ea typeface="+mn-ea"/>
          <a:cs typeface="+mn-cs"/>
        </a:defRPr>
      </a:lvl1pPr>
      <a:lvl2pPr marL="502920" indent="-223838" algn="l" defTabSz="914400" rtl="0" eaLnBrk="1" latinLnBrk="0" hangingPunct="1">
        <a:lnSpc>
          <a:spcPct val="90000"/>
        </a:lnSpc>
        <a:spcBef>
          <a:spcPts val="800"/>
        </a:spcBef>
        <a:buFont typeface="Arial" pitchFamily="34" charset="0"/>
        <a:buChar char="–"/>
        <a:defRPr sz="1800" kern="1200">
          <a:solidFill>
            <a:schemeClr val="tx1"/>
          </a:solidFill>
          <a:latin typeface="+mn-lt"/>
          <a:ea typeface="+mn-ea"/>
          <a:cs typeface="+mn-cs"/>
        </a:defRPr>
      </a:lvl2pPr>
      <a:lvl3pPr marL="741363" indent="-171450" algn="l" defTabSz="914400" rtl="0" eaLnBrk="1" latinLnBrk="0" hangingPunct="1">
        <a:lnSpc>
          <a:spcPct val="90000"/>
        </a:lnSpc>
        <a:spcBef>
          <a:spcPts val="600"/>
        </a:spcBef>
        <a:buFont typeface="Arial" pitchFamily="34" charset="0"/>
        <a:buChar char="•"/>
        <a:defRPr sz="1600" kern="1200">
          <a:solidFill>
            <a:schemeClr val="tx1"/>
          </a:solidFill>
          <a:latin typeface="+mn-lt"/>
          <a:ea typeface="+mn-ea"/>
          <a:cs typeface="+mn-cs"/>
        </a:defRPr>
      </a:lvl3pPr>
      <a:lvl4pPr marL="966788" indent="-173038"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4pPr>
      <a:lvl5pPr marL="1208088" indent="-173038"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5pPr>
      <a:lvl6pPr marL="1444752" indent="-173736"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6pPr>
      <a:lvl7pPr marL="1682496" indent="-173736"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7pPr>
      <a:lvl8pPr marL="1920240" indent="-173736"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8pPr>
      <a:lvl9pPr marL="2157984" indent="-173736"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0" orient="horz" pos="2160" userDrawn="1">
          <p15:clr>
            <a:srgbClr val="F26B43"/>
          </p15:clr>
        </p15:guide>
        <p15:guide id="1" pos="3839" userDrawn="1">
          <p15:clr>
            <a:srgbClr val="F26B43"/>
          </p15:clr>
        </p15:guide>
        <p15:guide id="2" pos="671" userDrawn="1">
          <p15:clr>
            <a:srgbClr val="F26B43"/>
          </p15:clr>
        </p15:guide>
        <p15:guide id="3" pos="671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2413" y="685800"/>
            <a:ext cx="9144000" cy="2438400"/>
          </a:xfrm>
        </p:spPr>
        <p:txBody>
          <a:bodyPr/>
          <a:lstStyle/>
          <a:p>
            <a:pPr algn="ctr"/>
            <a:r>
              <a:rPr lang="en-US" sz="3600" b="1" dirty="0" smtClean="0">
                <a:latin typeface="Times New Roman" pitchFamily="18" charset="0"/>
                <a:ea typeface="Segoe UI" panose="020B0502040204020203" pitchFamily="34" charset="0"/>
                <a:cs typeface="Times New Roman" pitchFamily="18" charset="0"/>
              </a:rPr>
              <a:t>P</a:t>
            </a:r>
            <a:r>
              <a:rPr lang="id-ID" sz="3600" b="1" dirty="0" smtClean="0">
                <a:latin typeface="Times New Roman" pitchFamily="18" charset="0"/>
                <a:ea typeface="Segoe UI" panose="020B0502040204020203" pitchFamily="34" charset="0"/>
                <a:cs typeface="Times New Roman" pitchFamily="18" charset="0"/>
              </a:rPr>
              <a:t>REDIKSI JUMLAH KONSUMEN MEMBAYAR KREDIT MOTOR HONDA MENGGUNAKAN METODE REGRESI LINEAR</a:t>
            </a:r>
            <a:endParaRPr lang="en-US" sz="3600" dirty="0"/>
          </a:p>
        </p:txBody>
      </p:sp>
      <p:sp>
        <p:nvSpPr>
          <p:cNvPr id="3" name="Subtitle 2"/>
          <p:cNvSpPr>
            <a:spLocks noGrp="1"/>
          </p:cNvSpPr>
          <p:nvPr>
            <p:ph type="subTitle" idx="1"/>
          </p:nvPr>
        </p:nvSpPr>
        <p:spPr>
          <a:xfrm>
            <a:off x="1827212" y="3733800"/>
            <a:ext cx="8229600" cy="2133600"/>
          </a:xfrm>
        </p:spPr>
        <p:txBody>
          <a:bodyPr>
            <a:normAutofit fontScale="40000" lnSpcReduction="20000"/>
          </a:bodyPr>
          <a:lstStyle/>
          <a:p>
            <a:pPr algn="ctr"/>
            <a:r>
              <a:rPr lang="en-US" sz="9600" dirty="0">
                <a:ln w="0"/>
                <a:effectLst>
                  <a:outerShdw blurRad="38100" dist="19050" dir="2700000" algn="tl" rotWithShape="0">
                    <a:schemeClr val="dk1">
                      <a:alpha val="40000"/>
                    </a:schemeClr>
                  </a:outerShdw>
                </a:effectLst>
                <a:latin typeface="Times New Roman" pitchFamily="18" charset="0"/>
                <a:ea typeface="Segoe UI" panose="020B0502040204020203" pitchFamily="34" charset="0"/>
                <a:cs typeface="Times New Roman" pitchFamily="18" charset="0"/>
              </a:rPr>
              <a:t>OLEH</a:t>
            </a:r>
          </a:p>
          <a:p>
            <a:pPr algn="ctr"/>
            <a:endParaRPr lang="en-US" sz="9600" dirty="0">
              <a:ln w="0"/>
              <a:effectLst>
                <a:outerShdw blurRad="38100" dist="19050" dir="2700000" algn="tl" rotWithShape="0">
                  <a:schemeClr val="dk1">
                    <a:alpha val="40000"/>
                  </a:schemeClr>
                </a:outerShdw>
              </a:effectLst>
              <a:latin typeface="Times New Roman" pitchFamily="18" charset="0"/>
              <a:ea typeface="Segoe UI" panose="020B0502040204020203" pitchFamily="34" charset="0"/>
              <a:cs typeface="Times New Roman" pitchFamily="18" charset="0"/>
            </a:endParaRPr>
          </a:p>
          <a:p>
            <a:pPr algn="ctr"/>
            <a:r>
              <a:rPr lang="id-ID" sz="9600" dirty="0" smtClean="0">
                <a:ln w="0"/>
                <a:effectLst>
                  <a:outerShdw blurRad="38100" dist="19050" dir="2700000" algn="tl" rotWithShape="0">
                    <a:schemeClr val="dk1">
                      <a:alpha val="40000"/>
                    </a:schemeClr>
                  </a:outerShdw>
                </a:effectLst>
                <a:latin typeface="Times New Roman" pitchFamily="18" charset="0"/>
                <a:ea typeface="Segoe UI" panose="020B0502040204020203" pitchFamily="34" charset="0"/>
                <a:cs typeface="Times New Roman" pitchFamily="18" charset="0"/>
              </a:rPr>
              <a:t>DJAMALUDIN MASEKE</a:t>
            </a:r>
            <a:endParaRPr lang="en-US" sz="9600" dirty="0">
              <a:ln w="0"/>
              <a:effectLst>
                <a:outerShdw blurRad="38100" dist="19050" dir="2700000" algn="tl" rotWithShape="0">
                  <a:schemeClr val="dk1">
                    <a:alpha val="40000"/>
                  </a:schemeClr>
                </a:outerShdw>
              </a:effectLst>
              <a:latin typeface="Times New Roman" pitchFamily="18" charset="0"/>
              <a:ea typeface="Segoe UI" panose="020B0502040204020203" pitchFamily="34" charset="0"/>
              <a:cs typeface="Times New Roman" pitchFamily="18" charset="0"/>
            </a:endParaRPr>
          </a:p>
          <a:p>
            <a:pPr algn="ctr"/>
            <a:endParaRPr lang="en-US" sz="9600" dirty="0">
              <a:ln w="0"/>
              <a:effectLst>
                <a:outerShdw blurRad="38100" dist="19050" dir="2700000" algn="tl" rotWithShape="0">
                  <a:schemeClr val="dk1">
                    <a:alpha val="40000"/>
                  </a:schemeClr>
                </a:outerShdw>
              </a:effectLst>
              <a:latin typeface="Segoe UI" panose="020B0502040204020203" pitchFamily="34" charset="0"/>
              <a:ea typeface="Segoe UI" panose="020B0502040204020203" pitchFamily="34" charset="0"/>
              <a:cs typeface="Segoe UI" panose="020B0502040204020203" pitchFamily="34" charset="0"/>
            </a:endParaRPr>
          </a:p>
          <a:p>
            <a:pPr algn="ctr"/>
            <a:r>
              <a:rPr lang="en-US" sz="9600" dirty="0" smtClean="0">
                <a:ln w="0"/>
                <a:effectLst>
                  <a:outerShdw blurRad="38100" dist="19050" dir="2700000" algn="tl" rotWithShape="0">
                    <a:schemeClr val="dk1">
                      <a:alpha val="40000"/>
                    </a:schemeClr>
                  </a:outerShdw>
                </a:effectLst>
                <a:latin typeface="Times New Roman" pitchFamily="18" charset="0"/>
                <a:ea typeface="Segoe UI" panose="020B0502040204020203" pitchFamily="34" charset="0"/>
                <a:cs typeface="Times New Roman" pitchFamily="18" charset="0"/>
              </a:rPr>
              <a:t>T311</a:t>
            </a:r>
            <a:r>
              <a:rPr lang="id-ID" sz="9600" dirty="0" smtClean="0">
                <a:ln w="0"/>
                <a:effectLst>
                  <a:outerShdw blurRad="38100" dist="19050" dir="2700000" algn="tl" rotWithShape="0">
                    <a:schemeClr val="dk1">
                      <a:alpha val="40000"/>
                    </a:schemeClr>
                  </a:outerShdw>
                </a:effectLst>
                <a:latin typeface="Times New Roman" pitchFamily="18" charset="0"/>
                <a:ea typeface="Segoe UI" panose="020B0502040204020203" pitchFamily="34" charset="0"/>
                <a:cs typeface="Times New Roman" pitchFamily="18" charset="0"/>
              </a:rPr>
              <a:t>2</a:t>
            </a:r>
            <a:r>
              <a:rPr lang="en-US" sz="9600" dirty="0" smtClean="0">
                <a:ln w="0"/>
                <a:effectLst>
                  <a:outerShdw blurRad="38100" dist="19050" dir="2700000" algn="tl" rotWithShape="0">
                    <a:schemeClr val="dk1">
                      <a:alpha val="40000"/>
                    </a:schemeClr>
                  </a:outerShdw>
                </a:effectLst>
                <a:latin typeface="Times New Roman" pitchFamily="18" charset="0"/>
                <a:ea typeface="Segoe UI" panose="020B0502040204020203" pitchFamily="34" charset="0"/>
                <a:cs typeface="Times New Roman" pitchFamily="18" charset="0"/>
              </a:rPr>
              <a:t>077</a:t>
            </a:r>
            <a:endParaRPr lang="en-US" sz="9600" dirty="0">
              <a:ln w="0"/>
              <a:effectLst>
                <a:outerShdw blurRad="38100" dist="19050" dir="2700000" algn="tl" rotWithShape="0">
                  <a:schemeClr val="dk1">
                    <a:alpha val="40000"/>
                  </a:schemeClr>
                </a:outerShdw>
              </a:effectLst>
              <a:latin typeface="Times New Roman" pitchFamily="18" charset="0"/>
              <a:ea typeface="Segoe UI" panose="020B0502040204020203" pitchFamily="34" charset="0"/>
              <a:cs typeface="Times New Roman" pitchFamily="18" charset="0"/>
            </a:endParaRPr>
          </a:p>
          <a:p>
            <a:endParaRPr lang="en-US" dirty="0"/>
          </a:p>
        </p:txBody>
      </p:sp>
    </p:spTree>
    <p:extLst>
      <p:ext uri="{BB962C8B-B14F-4D97-AF65-F5344CB8AC3E}">
        <p14:creationId xmlns:p14="http://schemas.microsoft.com/office/powerpoint/2010/main" xmlns="" val="45656104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a:srcRect l="30088" t="29166" r="13690" b="15625"/>
          <a:stretch/>
        </p:blipFill>
        <p:spPr>
          <a:xfrm>
            <a:off x="684212" y="533400"/>
            <a:ext cx="10744200" cy="5791200"/>
          </a:xfrm>
          <a:prstGeom prst="rect">
            <a:avLst/>
          </a:prstGeom>
        </p:spPr>
      </p:pic>
      <p:sp>
        <p:nvSpPr>
          <p:cNvPr id="8" name="Rounded Rectangle 7"/>
          <p:cNvSpPr/>
          <p:nvPr/>
        </p:nvSpPr>
        <p:spPr>
          <a:xfrm rot="20719583">
            <a:off x="1155817" y="4016003"/>
            <a:ext cx="3049857" cy="17096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solidFill>
                  <a:schemeClr val="tx1"/>
                </a:solidFill>
              </a:rPr>
              <a:t>TERIMA KASIH</a:t>
            </a:r>
            <a:endParaRPr lang="en-US" sz="4000" dirty="0">
              <a:solidFill>
                <a:schemeClr val="tx1"/>
              </a:solidFill>
            </a:endParaRPr>
          </a:p>
        </p:txBody>
      </p:sp>
      <p:sp>
        <p:nvSpPr>
          <p:cNvPr id="9" name="Cloud Callout 8"/>
          <p:cNvSpPr/>
          <p:nvPr/>
        </p:nvSpPr>
        <p:spPr>
          <a:xfrm rot="2264164">
            <a:off x="8687632" y="36727"/>
            <a:ext cx="3548645" cy="3052493"/>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BISMILLAH</a:t>
            </a:r>
          </a:p>
          <a:p>
            <a:pPr algn="ctr"/>
            <a:r>
              <a:rPr lang="en-US" sz="2400" dirty="0" smtClean="0">
                <a:solidFill>
                  <a:schemeClr val="tx1"/>
                </a:solidFill>
              </a:rPr>
              <a:t>APAKAH ADA PERTANYAAN??</a:t>
            </a:r>
            <a:endParaRPr lang="en-US" sz="2400" dirty="0">
              <a:solidFill>
                <a:schemeClr val="tx1"/>
              </a:solidFill>
            </a:endParaRPr>
          </a:p>
        </p:txBody>
      </p:sp>
    </p:spTree>
    <p:extLst>
      <p:ext uri="{BB962C8B-B14F-4D97-AF65-F5344CB8AC3E}">
        <p14:creationId xmlns:p14="http://schemas.microsoft.com/office/powerpoint/2010/main" xmlns="" val="96530354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879438" y="4357694"/>
            <a:ext cx="10134600" cy="1600200"/>
          </a:xfrm>
        </p:spPr>
        <p:txBody>
          <a:bodyPr>
            <a:noAutofit/>
          </a:bodyPr>
          <a:lstStyle/>
          <a:p>
            <a:pPr marL="0" indent="361950"/>
            <a:r>
              <a:rPr lang="en-US" sz="2000" dirty="0" err="1" smtClean="0"/>
              <a:t>Kredit</a:t>
            </a:r>
            <a:r>
              <a:rPr lang="en-US" sz="2000" dirty="0" smtClean="0"/>
              <a:t> </a:t>
            </a:r>
            <a:r>
              <a:rPr lang="en-US" sz="2000" dirty="0" err="1" smtClean="0"/>
              <a:t>merupakan</a:t>
            </a:r>
            <a:r>
              <a:rPr lang="en-US" sz="2000" dirty="0" smtClean="0"/>
              <a:t> </a:t>
            </a:r>
            <a:r>
              <a:rPr lang="en-US" sz="2000" dirty="0" err="1" smtClean="0"/>
              <a:t>pemberian</a:t>
            </a:r>
            <a:r>
              <a:rPr lang="en-US" sz="2000" dirty="0" smtClean="0"/>
              <a:t> </a:t>
            </a:r>
            <a:r>
              <a:rPr lang="en-US" sz="2000" dirty="0" err="1" smtClean="0"/>
              <a:t>penggunaan</a:t>
            </a:r>
            <a:r>
              <a:rPr lang="en-US" sz="2000" dirty="0" smtClean="0"/>
              <a:t> </a:t>
            </a:r>
            <a:r>
              <a:rPr lang="en-US" sz="2000" dirty="0" err="1" smtClean="0"/>
              <a:t>suatu</a:t>
            </a:r>
            <a:r>
              <a:rPr lang="en-US" sz="2000" dirty="0" smtClean="0"/>
              <a:t> </a:t>
            </a:r>
            <a:r>
              <a:rPr lang="en-US" sz="2000" dirty="0" err="1" smtClean="0"/>
              <a:t>uang</a:t>
            </a:r>
            <a:r>
              <a:rPr lang="en-US" sz="2000" dirty="0" smtClean="0"/>
              <a:t> </a:t>
            </a:r>
            <a:r>
              <a:rPr lang="en-US" sz="2000" dirty="0" err="1" smtClean="0"/>
              <a:t>atau</a:t>
            </a:r>
            <a:r>
              <a:rPr lang="en-US" sz="2000" dirty="0" smtClean="0"/>
              <a:t> </a:t>
            </a:r>
            <a:r>
              <a:rPr lang="en-US" sz="2000" dirty="0" err="1" smtClean="0"/>
              <a:t>barang</a:t>
            </a:r>
            <a:r>
              <a:rPr lang="en-US" sz="2000" dirty="0" smtClean="0"/>
              <a:t> </a:t>
            </a:r>
            <a:r>
              <a:rPr lang="en-US" sz="2000" dirty="0" err="1" smtClean="0"/>
              <a:t>kepada</a:t>
            </a:r>
            <a:r>
              <a:rPr lang="en-US" sz="2000" dirty="0" smtClean="0"/>
              <a:t> </a:t>
            </a:r>
            <a:r>
              <a:rPr lang="en-US" sz="2000" dirty="0" err="1" smtClean="0"/>
              <a:t>orang</a:t>
            </a:r>
            <a:r>
              <a:rPr lang="en-US" sz="2000" dirty="0" smtClean="0"/>
              <a:t> lain </a:t>
            </a:r>
            <a:r>
              <a:rPr lang="en-US" sz="2000" dirty="0" err="1" smtClean="0"/>
              <a:t>di</a:t>
            </a:r>
            <a:r>
              <a:rPr lang="en-US" sz="2000" dirty="0" smtClean="0"/>
              <a:t> </a:t>
            </a:r>
            <a:r>
              <a:rPr lang="en-US" sz="2000" dirty="0" err="1" smtClean="0"/>
              <a:t>waktu</a:t>
            </a:r>
            <a:r>
              <a:rPr lang="en-US" sz="2000" dirty="0" smtClean="0"/>
              <a:t> </a:t>
            </a:r>
            <a:r>
              <a:rPr lang="en-US" sz="2000" dirty="0" err="1" smtClean="0"/>
              <a:t>tertentu</a:t>
            </a:r>
            <a:r>
              <a:rPr lang="en-US" sz="2000" dirty="0" smtClean="0"/>
              <a:t> </a:t>
            </a:r>
            <a:r>
              <a:rPr lang="en-US" sz="2000" dirty="0" err="1" smtClean="0"/>
              <a:t>dengan</a:t>
            </a:r>
            <a:r>
              <a:rPr lang="en-US" sz="2000" dirty="0" smtClean="0"/>
              <a:t> </a:t>
            </a:r>
            <a:r>
              <a:rPr lang="en-US" sz="2000" dirty="0" err="1" smtClean="0"/>
              <a:t>jaminan</a:t>
            </a:r>
            <a:r>
              <a:rPr lang="en-US" sz="2000" dirty="0" smtClean="0"/>
              <a:t> </a:t>
            </a:r>
            <a:r>
              <a:rPr lang="en-US" sz="2000" dirty="0" err="1" smtClean="0"/>
              <a:t>atau</a:t>
            </a:r>
            <a:r>
              <a:rPr lang="en-US" sz="2000" dirty="0" smtClean="0"/>
              <a:t> </a:t>
            </a:r>
            <a:r>
              <a:rPr lang="en-US" sz="2000" dirty="0" err="1" smtClean="0"/>
              <a:t>tidak</a:t>
            </a:r>
            <a:r>
              <a:rPr lang="en-US" sz="2000" dirty="0" smtClean="0"/>
              <a:t> </a:t>
            </a:r>
            <a:r>
              <a:rPr lang="en-US" sz="2000" dirty="0" err="1" smtClean="0"/>
              <a:t>dengan</a:t>
            </a:r>
            <a:r>
              <a:rPr lang="en-US" sz="2000" dirty="0" smtClean="0"/>
              <a:t> </a:t>
            </a:r>
            <a:r>
              <a:rPr lang="en-US" sz="2000" dirty="0" err="1" smtClean="0"/>
              <a:t>jaminan</a:t>
            </a:r>
            <a:r>
              <a:rPr lang="en-US" sz="2000" dirty="0" smtClean="0"/>
              <a:t>, </a:t>
            </a:r>
            <a:r>
              <a:rPr lang="en-US" sz="2000" dirty="0" err="1" smtClean="0"/>
              <a:t>dengan</a:t>
            </a:r>
            <a:r>
              <a:rPr lang="en-US" sz="2000" dirty="0" smtClean="0"/>
              <a:t> </a:t>
            </a:r>
            <a:r>
              <a:rPr lang="en-US" sz="2000" dirty="0" err="1" smtClean="0"/>
              <a:t>pemberian</a:t>
            </a:r>
            <a:r>
              <a:rPr lang="en-US" sz="2000" dirty="0" smtClean="0"/>
              <a:t> </a:t>
            </a:r>
            <a:r>
              <a:rPr lang="en-US" sz="2000" dirty="0" err="1" smtClean="0"/>
              <a:t>jasa</a:t>
            </a:r>
            <a:r>
              <a:rPr lang="en-US" sz="2000" dirty="0" smtClean="0"/>
              <a:t> </a:t>
            </a:r>
            <a:r>
              <a:rPr lang="en-US" sz="2000" dirty="0" err="1" smtClean="0"/>
              <a:t>atau</a:t>
            </a:r>
            <a:r>
              <a:rPr lang="en-US" sz="2000" dirty="0" smtClean="0"/>
              <a:t> </a:t>
            </a:r>
            <a:r>
              <a:rPr lang="en-US" sz="2000" dirty="0" err="1" smtClean="0"/>
              <a:t>bunga</a:t>
            </a:r>
            <a:r>
              <a:rPr lang="en-US" sz="2000" dirty="0" smtClean="0"/>
              <a:t>, </a:t>
            </a:r>
            <a:r>
              <a:rPr lang="en-US" sz="2000" dirty="0" err="1" smtClean="0"/>
              <a:t>atau</a:t>
            </a:r>
            <a:r>
              <a:rPr lang="en-US" sz="2000" dirty="0" smtClean="0"/>
              <a:t> </a:t>
            </a:r>
            <a:r>
              <a:rPr lang="en-US" sz="2000" dirty="0" err="1" smtClean="0"/>
              <a:t>tanpa</a:t>
            </a:r>
            <a:r>
              <a:rPr lang="en-US" sz="2000" dirty="0" smtClean="0"/>
              <a:t> </a:t>
            </a:r>
            <a:r>
              <a:rPr lang="en-US" sz="2000" dirty="0" err="1" smtClean="0"/>
              <a:t>bunga</a:t>
            </a:r>
            <a:r>
              <a:rPr lang="en-US" sz="2000" dirty="0" smtClean="0"/>
              <a:t> [1]. </a:t>
            </a:r>
            <a:r>
              <a:rPr lang="en-US" sz="2000" dirty="0" err="1" smtClean="0"/>
              <a:t>Menurut</a:t>
            </a:r>
            <a:r>
              <a:rPr lang="en-US" sz="2000" dirty="0" smtClean="0"/>
              <a:t> </a:t>
            </a:r>
            <a:r>
              <a:rPr lang="en-US" sz="2000" dirty="0" err="1" smtClean="0"/>
              <a:t>undang-undang</a:t>
            </a:r>
            <a:r>
              <a:rPr lang="en-US" sz="2000" dirty="0" smtClean="0"/>
              <a:t> </a:t>
            </a:r>
            <a:r>
              <a:rPr lang="en-US" sz="2000" dirty="0" err="1" smtClean="0"/>
              <a:t>Perbangkan</a:t>
            </a:r>
            <a:r>
              <a:rPr lang="en-US" sz="2000" dirty="0" smtClean="0"/>
              <a:t> RI No. 10 </a:t>
            </a:r>
            <a:r>
              <a:rPr lang="en-US" sz="2000" dirty="0" err="1" smtClean="0"/>
              <a:t>Tahun</a:t>
            </a:r>
            <a:r>
              <a:rPr lang="en-US" sz="2000" dirty="0" smtClean="0"/>
              <a:t> 1998 </a:t>
            </a:r>
            <a:r>
              <a:rPr lang="en-US" sz="2000" dirty="0" err="1" smtClean="0"/>
              <a:t>tentang</a:t>
            </a:r>
            <a:r>
              <a:rPr lang="en-US" sz="2000" dirty="0" smtClean="0"/>
              <a:t> </a:t>
            </a:r>
            <a:r>
              <a:rPr lang="en-US" sz="2000" dirty="0" err="1" smtClean="0"/>
              <a:t>perbankan</a:t>
            </a:r>
            <a:r>
              <a:rPr lang="en-US" sz="2000" dirty="0" smtClean="0"/>
              <a:t> </a:t>
            </a:r>
            <a:r>
              <a:rPr lang="en-US" sz="2000" dirty="0" err="1" smtClean="0"/>
              <a:t>menjelaskan</a:t>
            </a:r>
            <a:r>
              <a:rPr lang="en-US" sz="2000" dirty="0" smtClean="0"/>
              <a:t> </a:t>
            </a:r>
            <a:r>
              <a:rPr lang="en-US" sz="2000" dirty="0" err="1" smtClean="0"/>
              <a:t>bahwa</a:t>
            </a:r>
            <a:r>
              <a:rPr lang="en-US" sz="2000" dirty="0" smtClean="0"/>
              <a:t> </a:t>
            </a:r>
            <a:r>
              <a:rPr lang="en-US" sz="2000" dirty="0" err="1" smtClean="0"/>
              <a:t>kredit</a:t>
            </a:r>
            <a:r>
              <a:rPr lang="en-US" sz="2000" dirty="0" smtClean="0"/>
              <a:t> </a:t>
            </a:r>
            <a:r>
              <a:rPr lang="en-US" sz="2000" dirty="0" err="1" smtClean="0"/>
              <a:t>adalah</a:t>
            </a:r>
            <a:r>
              <a:rPr lang="en-US" sz="2000" dirty="0" smtClean="0"/>
              <a:t> </a:t>
            </a:r>
            <a:r>
              <a:rPr lang="en-US" sz="2000" dirty="0" err="1" smtClean="0"/>
              <a:t>penyediaan</a:t>
            </a:r>
            <a:r>
              <a:rPr lang="en-US" sz="2000" dirty="0" smtClean="0"/>
              <a:t> </a:t>
            </a:r>
            <a:r>
              <a:rPr lang="en-US" sz="2000" dirty="0" err="1" smtClean="0"/>
              <a:t>uang</a:t>
            </a:r>
            <a:r>
              <a:rPr lang="en-US" sz="2000" dirty="0" smtClean="0"/>
              <a:t>/</a:t>
            </a:r>
            <a:r>
              <a:rPr lang="en-US" sz="2000" dirty="0" err="1" smtClean="0"/>
              <a:t>tagihan</a:t>
            </a:r>
            <a:r>
              <a:rPr lang="en-US" sz="2000" dirty="0" smtClean="0"/>
              <a:t> yang </a:t>
            </a:r>
            <a:r>
              <a:rPr lang="en-US" sz="2000" dirty="0" err="1" smtClean="0"/>
              <a:t>dapat</a:t>
            </a:r>
            <a:r>
              <a:rPr lang="en-US" sz="2000" dirty="0" smtClean="0"/>
              <a:t> </a:t>
            </a:r>
            <a:r>
              <a:rPr lang="en-US" sz="2000" dirty="0" err="1" smtClean="0"/>
              <a:t>dipersamakan</a:t>
            </a:r>
            <a:r>
              <a:rPr lang="en-US" sz="2000" dirty="0" smtClean="0"/>
              <a:t> </a:t>
            </a:r>
            <a:r>
              <a:rPr lang="en-US" sz="2000" dirty="0" err="1" smtClean="0"/>
              <a:t>dengan</a:t>
            </a:r>
            <a:r>
              <a:rPr lang="en-US" sz="2000" dirty="0" smtClean="0"/>
              <a:t> </a:t>
            </a:r>
            <a:r>
              <a:rPr lang="en-US" sz="2000" dirty="0" err="1" smtClean="0"/>
              <a:t>itu</a:t>
            </a:r>
            <a:r>
              <a:rPr lang="en-US" sz="2000" dirty="0" smtClean="0"/>
              <a:t>, </a:t>
            </a:r>
            <a:r>
              <a:rPr lang="en-US" sz="2000" dirty="0" err="1" smtClean="0"/>
              <a:t>berdasarkan</a:t>
            </a:r>
            <a:r>
              <a:rPr lang="en-US" sz="2000" dirty="0" smtClean="0"/>
              <a:t> </a:t>
            </a:r>
            <a:r>
              <a:rPr lang="en-US" sz="2000" dirty="0" err="1" smtClean="0"/>
              <a:t>persetujuan</a:t>
            </a:r>
            <a:r>
              <a:rPr lang="en-US" sz="2000" dirty="0" smtClean="0"/>
              <a:t>/</a:t>
            </a:r>
            <a:r>
              <a:rPr lang="en-US" sz="2000" dirty="0" err="1" smtClean="0"/>
              <a:t>kesepakan</a:t>
            </a:r>
            <a:r>
              <a:rPr lang="en-US" sz="2000" dirty="0" smtClean="0"/>
              <a:t> </a:t>
            </a:r>
            <a:r>
              <a:rPr lang="en-US" sz="2000" dirty="0" err="1" smtClean="0"/>
              <a:t>pinjam-meminjam</a:t>
            </a:r>
            <a:r>
              <a:rPr lang="en-US" sz="2000" dirty="0" smtClean="0"/>
              <a:t> </a:t>
            </a:r>
            <a:r>
              <a:rPr lang="en-US" sz="2000" dirty="0" err="1" smtClean="0"/>
              <a:t>antara</a:t>
            </a:r>
            <a:r>
              <a:rPr lang="en-US" sz="2000" dirty="0" smtClean="0"/>
              <a:t> bank </a:t>
            </a:r>
            <a:r>
              <a:rPr lang="en-US" sz="2000" dirty="0" err="1" smtClean="0"/>
              <a:t>dengan</a:t>
            </a:r>
            <a:r>
              <a:rPr lang="en-US" sz="2000" dirty="0" smtClean="0"/>
              <a:t> </a:t>
            </a:r>
            <a:r>
              <a:rPr lang="en-US" sz="2000" dirty="0" err="1" smtClean="0"/>
              <a:t>pihak</a:t>
            </a:r>
            <a:r>
              <a:rPr lang="en-US" sz="2000" dirty="0" smtClean="0"/>
              <a:t> lain yang </a:t>
            </a:r>
            <a:r>
              <a:rPr lang="en-US" sz="2000" dirty="0" err="1" smtClean="0"/>
              <a:t>mewajibkan</a:t>
            </a:r>
            <a:r>
              <a:rPr lang="en-US" sz="2000" dirty="0" smtClean="0"/>
              <a:t> </a:t>
            </a:r>
            <a:r>
              <a:rPr lang="en-US" sz="2000" dirty="0" err="1" smtClean="0"/>
              <a:t>pihak</a:t>
            </a:r>
            <a:r>
              <a:rPr lang="en-US" sz="2000" dirty="0" smtClean="0"/>
              <a:t> </a:t>
            </a:r>
            <a:r>
              <a:rPr lang="en-US" sz="2000" dirty="0" err="1" smtClean="0"/>
              <a:t>peminjam</a:t>
            </a:r>
            <a:r>
              <a:rPr lang="en-US" sz="2000" dirty="0" smtClean="0"/>
              <a:t> </a:t>
            </a:r>
            <a:r>
              <a:rPr lang="en-US" sz="2000" dirty="0" err="1" smtClean="0"/>
              <a:t>melunasi</a:t>
            </a:r>
            <a:r>
              <a:rPr lang="en-US" sz="2000" dirty="0" smtClean="0"/>
              <a:t> </a:t>
            </a:r>
            <a:r>
              <a:rPr lang="en-US" sz="2000" dirty="0" err="1" smtClean="0"/>
              <a:t>utangnya</a:t>
            </a:r>
            <a:r>
              <a:rPr lang="en-US" sz="2000" dirty="0" smtClean="0"/>
              <a:t> </a:t>
            </a:r>
            <a:r>
              <a:rPr lang="en-US" sz="2000" dirty="0" err="1" smtClean="0"/>
              <a:t>setelah</a:t>
            </a:r>
            <a:r>
              <a:rPr lang="en-US" sz="2000" dirty="0" smtClean="0"/>
              <a:t> </a:t>
            </a:r>
            <a:r>
              <a:rPr lang="en-US" sz="2000" dirty="0" err="1" smtClean="0"/>
              <a:t>jangka</a:t>
            </a:r>
            <a:r>
              <a:rPr lang="en-US" sz="2000" dirty="0" smtClean="0"/>
              <a:t> </a:t>
            </a:r>
            <a:r>
              <a:rPr lang="en-US" sz="2000" dirty="0" err="1" smtClean="0"/>
              <a:t>waktu</a:t>
            </a:r>
            <a:r>
              <a:rPr lang="en-US" sz="2000" dirty="0" smtClean="0"/>
              <a:t> </a:t>
            </a:r>
            <a:r>
              <a:rPr lang="en-US" sz="2000" dirty="0" err="1" smtClean="0"/>
              <a:t>tertentu</a:t>
            </a:r>
            <a:r>
              <a:rPr lang="en-US" sz="2000" dirty="0" smtClean="0"/>
              <a:t> </a:t>
            </a:r>
            <a:r>
              <a:rPr lang="en-US" sz="2000" dirty="0" err="1" smtClean="0"/>
              <a:t>dengan</a:t>
            </a:r>
            <a:r>
              <a:rPr lang="en-US" sz="2000" dirty="0" smtClean="0"/>
              <a:t> </a:t>
            </a:r>
            <a:r>
              <a:rPr lang="en-US" sz="2000" dirty="0" err="1" smtClean="0"/>
              <a:t>pemberian</a:t>
            </a:r>
            <a:r>
              <a:rPr lang="en-US" sz="2000" dirty="0" smtClean="0"/>
              <a:t> </a:t>
            </a:r>
            <a:r>
              <a:rPr lang="en-US" sz="2000" dirty="0" err="1" smtClean="0"/>
              <a:t>bunga</a:t>
            </a:r>
            <a:r>
              <a:rPr lang="en-US" sz="2000" dirty="0" smtClean="0"/>
              <a:t>. </a:t>
            </a:r>
            <a:br>
              <a:rPr lang="en-US" sz="2000" dirty="0" smtClean="0"/>
            </a:br>
            <a:r>
              <a:rPr lang="en-US" sz="1400" dirty="0" smtClean="0"/>
              <a:t/>
            </a:r>
            <a:br>
              <a:rPr lang="en-US" sz="1400" dirty="0" smtClean="0"/>
            </a:br>
            <a:r>
              <a:rPr lang="en-US" sz="2000" dirty="0" smtClean="0"/>
              <a:t>PT. Federal International Finance (FIF) </a:t>
            </a:r>
            <a:r>
              <a:rPr lang="en-US" sz="2000" dirty="0" err="1" smtClean="0"/>
              <a:t>adalah</a:t>
            </a:r>
            <a:r>
              <a:rPr lang="en-US" sz="2000" dirty="0" smtClean="0"/>
              <a:t> </a:t>
            </a:r>
            <a:r>
              <a:rPr lang="en-US" sz="2000" dirty="0" err="1" smtClean="0"/>
              <a:t>perusahaan</a:t>
            </a:r>
            <a:r>
              <a:rPr lang="en-US" sz="2000" dirty="0" smtClean="0"/>
              <a:t> yang </a:t>
            </a:r>
            <a:r>
              <a:rPr lang="en-US" sz="2000" dirty="0" err="1" smtClean="0"/>
              <a:t>menyediakan</a:t>
            </a:r>
            <a:r>
              <a:rPr lang="en-US" sz="2000" dirty="0" smtClean="0"/>
              <a:t> </a:t>
            </a:r>
            <a:r>
              <a:rPr lang="en-US" sz="2000" dirty="0" err="1" smtClean="0"/>
              <a:t>fasilitas</a:t>
            </a:r>
            <a:r>
              <a:rPr lang="en-US" sz="2000" dirty="0" smtClean="0"/>
              <a:t> </a:t>
            </a:r>
            <a:r>
              <a:rPr lang="en-US" sz="2000" dirty="0" err="1" smtClean="0"/>
              <a:t>pembiayaan</a:t>
            </a:r>
            <a:r>
              <a:rPr lang="en-US" sz="2000" dirty="0" smtClean="0"/>
              <a:t> </a:t>
            </a:r>
            <a:r>
              <a:rPr lang="en-US" sz="2000" dirty="0" err="1" smtClean="0"/>
              <a:t>konvensional</a:t>
            </a:r>
            <a:r>
              <a:rPr lang="en-US" sz="2000" dirty="0" smtClean="0"/>
              <a:t> </a:t>
            </a:r>
            <a:r>
              <a:rPr lang="en-US" sz="2000" dirty="0" err="1" smtClean="0"/>
              <a:t>dan</a:t>
            </a:r>
            <a:r>
              <a:rPr lang="en-US" sz="2000" dirty="0" smtClean="0"/>
              <a:t> </a:t>
            </a:r>
            <a:r>
              <a:rPr lang="en-US" sz="2000" dirty="0" err="1" smtClean="0"/>
              <a:t>syariah</a:t>
            </a:r>
            <a:r>
              <a:rPr lang="en-US" sz="2000" dirty="0" smtClean="0"/>
              <a:t> </a:t>
            </a:r>
            <a:r>
              <a:rPr lang="en-US" sz="2000" dirty="0" err="1" smtClean="0"/>
              <a:t>bagi</a:t>
            </a:r>
            <a:r>
              <a:rPr lang="en-US" sz="2000" dirty="0" smtClean="0"/>
              <a:t> </a:t>
            </a:r>
            <a:r>
              <a:rPr lang="en-US" sz="2000" dirty="0" err="1" smtClean="0"/>
              <a:t>konsumen</a:t>
            </a:r>
            <a:r>
              <a:rPr lang="en-US" sz="2000" dirty="0" smtClean="0"/>
              <a:t> yang </a:t>
            </a:r>
            <a:r>
              <a:rPr lang="en-US" sz="2000" dirty="0" err="1" smtClean="0"/>
              <a:t>ingin</a:t>
            </a:r>
            <a:r>
              <a:rPr lang="en-US" sz="2000" dirty="0" smtClean="0"/>
              <a:t> </a:t>
            </a:r>
            <a:r>
              <a:rPr lang="en-US" sz="2000" dirty="0" err="1" smtClean="0"/>
              <a:t>membeli</a:t>
            </a:r>
            <a:r>
              <a:rPr lang="en-US" sz="2000" dirty="0" smtClean="0"/>
              <a:t> </a:t>
            </a:r>
            <a:r>
              <a:rPr lang="en-US" sz="2000" dirty="0" err="1" smtClean="0"/>
              <a:t>sepeda</a:t>
            </a:r>
            <a:r>
              <a:rPr lang="en-US" sz="2000" dirty="0" smtClean="0"/>
              <a:t> motor Honda </a:t>
            </a:r>
            <a:r>
              <a:rPr lang="en-US" sz="2000" dirty="0" err="1" smtClean="0"/>
              <a:t>termasuk</a:t>
            </a:r>
            <a:r>
              <a:rPr lang="en-US" sz="2000" dirty="0" smtClean="0"/>
              <a:t> </a:t>
            </a:r>
            <a:r>
              <a:rPr lang="en-US" sz="2000" dirty="0" err="1" smtClean="0"/>
              <a:t>di</a:t>
            </a:r>
            <a:r>
              <a:rPr lang="en-US" sz="2000" dirty="0" smtClean="0"/>
              <a:t> Kota </a:t>
            </a:r>
            <a:r>
              <a:rPr lang="en-US" sz="2000" dirty="0" err="1" smtClean="0"/>
              <a:t>Gorontalo</a:t>
            </a:r>
            <a:r>
              <a:rPr lang="en-US" sz="2000" dirty="0" smtClean="0"/>
              <a:t>. FIF </a:t>
            </a:r>
            <a:r>
              <a:rPr lang="en-US" sz="2000" dirty="0" err="1" smtClean="0"/>
              <a:t>memberikan</a:t>
            </a:r>
            <a:r>
              <a:rPr lang="en-US" sz="2000" dirty="0" smtClean="0"/>
              <a:t> </a:t>
            </a:r>
            <a:r>
              <a:rPr lang="en-US" sz="2000" dirty="0" err="1" smtClean="0"/>
              <a:t>kemudahan</a:t>
            </a:r>
            <a:r>
              <a:rPr lang="en-US" sz="2000" dirty="0" smtClean="0"/>
              <a:t> </a:t>
            </a:r>
            <a:r>
              <a:rPr lang="en-US" sz="2000" dirty="0" err="1" smtClean="0"/>
              <a:t>dalam</a:t>
            </a:r>
            <a:r>
              <a:rPr lang="en-US" sz="2000" dirty="0" smtClean="0"/>
              <a:t> </a:t>
            </a:r>
            <a:r>
              <a:rPr lang="en-US" sz="2000" dirty="0" err="1" smtClean="0"/>
              <a:t>pemberian</a:t>
            </a:r>
            <a:r>
              <a:rPr lang="en-US" sz="2000" dirty="0" smtClean="0"/>
              <a:t> </a:t>
            </a:r>
            <a:r>
              <a:rPr lang="en-US" sz="2000" dirty="0" err="1" smtClean="0"/>
              <a:t>kredit</a:t>
            </a:r>
            <a:r>
              <a:rPr lang="en-US" sz="2000" dirty="0" smtClean="0"/>
              <a:t> </a:t>
            </a:r>
            <a:r>
              <a:rPr lang="en-US" sz="2000" dirty="0" err="1" smtClean="0"/>
              <a:t>sepeda</a:t>
            </a:r>
            <a:r>
              <a:rPr lang="en-US" sz="2000" dirty="0" smtClean="0"/>
              <a:t> motor, </a:t>
            </a:r>
            <a:r>
              <a:rPr lang="en-US" sz="2000" dirty="0" err="1" smtClean="0"/>
              <a:t>akan</a:t>
            </a:r>
            <a:r>
              <a:rPr lang="en-US" sz="2000" dirty="0" smtClean="0"/>
              <a:t> </a:t>
            </a:r>
            <a:r>
              <a:rPr lang="en-US" sz="2000" dirty="0" err="1" smtClean="0"/>
              <a:t>tetapi</a:t>
            </a:r>
            <a:r>
              <a:rPr lang="en-US" sz="2000" dirty="0" smtClean="0"/>
              <a:t> </a:t>
            </a:r>
            <a:r>
              <a:rPr lang="en-US" sz="2000" dirty="0" err="1" smtClean="0"/>
              <a:t>kemudahan</a:t>
            </a:r>
            <a:r>
              <a:rPr lang="en-US" sz="2000" dirty="0" smtClean="0"/>
              <a:t> </a:t>
            </a:r>
            <a:r>
              <a:rPr lang="en-US" sz="2000" dirty="0" err="1" smtClean="0"/>
              <a:t>dalam</a:t>
            </a:r>
            <a:r>
              <a:rPr lang="en-US" sz="2000" dirty="0" smtClean="0"/>
              <a:t> </a:t>
            </a:r>
            <a:r>
              <a:rPr lang="en-US" sz="2000" dirty="0" err="1" smtClean="0"/>
              <a:t>mendapatkan</a:t>
            </a:r>
            <a:r>
              <a:rPr lang="en-US" sz="2000" dirty="0" smtClean="0"/>
              <a:t> </a:t>
            </a:r>
            <a:r>
              <a:rPr lang="en-US" sz="2000" dirty="0" err="1" smtClean="0"/>
              <a:t>pembiayaan</a:t>
            </a:r>
            <a:r>
              <a:rPr lang="en-US" sz="2000" dirty="0" smtClean="0"/>
              <a:t> </a:t>
            </a:r>
            <a:r>
              <a:rPr lang="en-US" sz="2000" dirty="0" err="1" smtClean="0"/>
              <a:t>kendaraan</a:t>
            </a:r>
            <a:r>
              <a:rPr lang="en-US" sz="2000" dirty="0" smtClean="0"/>
              <a:t> </a:t>
            </a:r>
            <a:r>
              <a:rPr lang="en-US" sz="2000" dirty="0" err="1" smtClean="0"/>
              <a:t>bermotor</a:t>
            </a:r>
            <a:r>
              <a:rPr lang="en-US" sz="2000" dirty="0" smtClean="0"/>
              <a:t> </a:t>
            </a:r>
            <a:r>
              <a:rPr lang="en-US" sz="2000" dirty="0" err="1" smtClean="0"/>
              <a:t>tersebut</a:t>
            </a:r>
            <a:r>
              <a:rPr lang="en-US" sz="2000" dirty="0" smtClean="0"/>
              <a:t> </a:t>
            </a:r>
            <a:r>
              <a:rPr lang="en-US" sz="2000" dirty="0" err="1" smtClean="0"/>
              <a:t>dapat</a:t>
            </a:r>
            <a:r>
              <a:rPr lang="en-US" sz="2000" dirty="0" smtClean="0"/>
              <a:t> </a:t>
            </a:r>
            <a:r>
              <a:rPr lang="en-US" sz="2000" dirty="0" err="1" smtClean="0"/>
              <a:t>menimbulkan</a:t>
            </a:r>
            <a:r>
              <a:rPr lang="en-US" sz="2000" dirty="0" smtClean="0"/>
              <a:t> </a:t>
            </a:r>
            <a:r>
              <a:rPr lang="en-US" sz="2000" dirty="0" err="1" smtClean="0"/>
              <a:t>risiko</a:t>
            </a:r>
            <a:r>
              <a:rPr lang="en-US" sz="2000" dirty="0" smtClean="0"/>
              <a:t> </a:t>
            </a:r>
            <a:r>
              <a:rPr lang="en-US" sz="2000" dirty="0" err="1" smtClean="0"/>
              <a:t>angsuran</a:t>
            </a:r>
            <a:r>
              <a:rPr lang="en-US" sz="2000" dirty="0" smtClean="0"/>
              <a:t> </a:t>
            </a:r>
            <a:r>
              <a:rPr lang="en-US" sz="2000" dirty="0" err="1" smtClean="0"/>
              <a:t>macet</a:t>
            </a:r>
            <a:r>
              <a:rPr lang="en-US" sz="2000" dirty="0" smtClean="0"/>
              <a:t> yang </a:t>
            </a:r>
            <a:r>
              <a:rPr lang="en-US" sz="2000" dirty="0" err="1" smtClean="0"/>
              <a:t>cukup</a:t>
            </a:r>
            <a:r>
              <a:rPr lang="en-US" sz="2000" dirty="0" smtClean="0"/>
              <a:t> </a:t>
            </a:r>
            <a:r>
              <a:rPr lang="en-US" sz="2000" dirty="0" err="1" smtClean="0"/>
              <a:t>besar</a:t>
            </a:r>
            <a:r>
              <a:rPr lang="en-US" sz="2000" dirty="0" smtClean="0"/>
              <a:t> </a:t>
            </a:r>
            <a:r>
              <a:rPr lang="en-US" sz="2000" dirty="0" err="1" smtClean="0"/>
              <a:t>dari</a:t>
            </a:r>
            <a:r>
              <a:rPr lang="en-US" sz="2000" dirty="0" smtClean="0"/>
              <a:t> </a:t>
            </a:r>
            <a:r>
              <a:rPr lang="en-US" sz="2000" dirty="0" err="1" smtClean="0"/>
              <a:t>perusahaan</a:t>
            </a:r>
            <a:r>
              <a:rPr lang="en-US" sz="2000" dirty="0" smtClean="0"/>
              <a:t> FIF </a:t>
            </a:r>
            <a:r>
              <a:rPr lang="en-US" sz="2000" dirty="0" err="1" smtClean="0"/>
              <a:t>itu</a:t>
            </a:r>
            <a:r>
              <a:rPr lang="en-US" sz="2000" dirty="0" smtClean="0"/>
              <a:t> </a:t>
            </a:r>
            <a:r>
              <a:rPr lang="en-US" sz="2000" dirty="0" err="1" smtClean="0"/>
              <a:t>sendiri</a:t>
            </a:r>
            <a:r>
              <a:rPr lang="en-US" sz="2000" dirty="0" smtClean="0"/>
              <a:t>. Hal </a:t>
            </a:r>
            <a:r>
              <a:rPr lang="en-US" sz="2000" dirty="0" err="1" smtClean="0"/>
              <a:t>ini</a:t>
            </a:r>
            <a:r>
              <a:rPr lang="en-US" sz="2000" dirty="0" smtClean="0"/>
              <a:t> </a:t>
            </a:r>
            <a:r>
              <a:rPr lang="en-US" sz="2000" dirty="0" err="1" smtClean="0"/>
              <a:t>disebabkan</a:t>
            </a:r>
            <a:r>
              <a:rPr lang="en-US" sz="2000" dirty="0" smtClean="0"/>
              <a:t> </a:t>
            </a:r>
            <a:r>
              <a:rPr lang="en-US" sz="2000" dirty="0" err="1" smtClean="0"/>
              <a:t>karena</a:t>
            </a:r>
            <a:r>
              <a:rPr lang="en-US" sz="2000" dirty="0" smtClean="0"/>
              <a:t> </a:t>
            </a:r>
            <a:r>
              <a:rPr lang="en-US" sz="2000" dirty="0" err="1" smtClean="0"/>
              <a:t>konsumen</a:t>
            </a:r>
            <a:r>
              <a:rPr lang="en-US" sz="2000" dirty="0" smtClean="0"/>
              <a:t> </a:t>
            </a:r>
            <a:r>
              <a:rPr lang="en-US" sz="2000" dirty="0" err="1" smtClean="0"/>
              <a:t>tidak</a:t>
            </a:r>
            <a:r>
              <a:rPr lang="en-US" sz="2000" dirty="0" smtClean="0"/>
              <a:t> </a:t>
            </a:r>
            <a:r>
              <a:rPr lang="en-US" sz="2000" dirty="0" err="1" smtClean="0"/>
              <a:t>melakukan</a:t>
            </a:r>
            <a:r>
              <a:rPr lang="en-US" sz="2000" dirty="0" smtClean="0"/>
              <a:t> </a:t>
            </a:r>
            <a:r>
              <a:rPr lang="en-US" sz="2000" dirty="0" err="1" smtClean="0"/>
              <a:t>atau</a:t>
            </a:r>
            <a:r>
              <a:rPr lang="en-US" sz="2000" dirty="0" smtClean="0"/>
              <a:t> </a:t>
            </a:r>
            <a:r>
              <a:rPr lang="en-US" sz="2000" dirty="0" err="1" smtClean="0"/>
              <a:t>melunasi</a:t>
            </a:r>
            <a:r>
              <a:rPr lang="en-US" sz="2000" dirty="0" smtClean="0"/>
              <a:t> </a:t>
            </a:r>
            <a:r>
              <a:rPr lang="en-US" sz="2000" dirty="0" err="1" smtClean="0"/>
              <a:t>pembayaran</a:t>
            </a:r>
            <a:r>
              <a:rPr lang="en-US" sz="2000" dirty="0" smtClean="0"/>
              <a:t> </a:t>
            </a:r>
            <a:r>
              <a:rPr lang="en-US" sz="2000" dirty="0" err="1" smtClean="0"/>
              <a:t>tepat</a:t>
            </a:r>
            <a:r>
              <a:rPr lang="en-US" sz="2000" dirty="0" smtClean="0"/>
              <a:t> </a:t>
            </a:r>
            <a:r>
              <a:rPr lang="en-US" sz="2000" dirty="0" err="1" smtClean="0"/>
              <a:t>pada</a:t>
            </a:r>
            <a:r>
              <a:rPr lang="en-US" sz="2000" dirty="0" smtClean="0"/>
              <a:t> </a:t>
            </a:r>
            <a:r>
              <a:rPr lang="en-US" sz="2000" dirty="0" err="1" smtClean="0"/>
              <a:t>waktunya</a:t>
            </a:r>
            <a:r>
              <a:rPr lang="en-US" sz="2000" dirty="0" smtClean="0"/>
              <a:t>.</a:t>
            </a:r>
            <a:endParaRPr lang="en-US" sz="2000" dirty="0">
              <a:latin typeface="Tekton Pro" panose="020F0603020208020904" pitchFamily="34" charset="0"/>
            </a:endParaRPr>
          </a:p>
        </p:txBody>
      </p:sp>
      <p:sp>
        <p:nvSpPr>
          <p:cNvPr id="14" name="Content Placeholder 13"/>
          <p:cNvSpPr>
            <a:spLocks noGrp="1"/>
          </p:cNvSpPr>
          <p:nvPr>
            <p:ph idx="1"/>
          </p:nvPr>
        </p:nvSpPr>
        <p:spPr>
          <a:xfrm>
            <a:off x="912812" y="3581400"/>
            <a:ext cx="9372600" cy="1828800"/>
          </a:xfrm>
        </p:spPr>
        <p:txBody>
          <a:bodyPr>
            <a:noAutofit/>
          </a:bodyPr>
          <a:lstStyle/>
          <a:p>
            <a:pPr algn="just">
              <a:buNone/>
            </a:pPr>
            <a:endParaRPr lang="id-ID" dirty="0">
              <a:latin typeface="Times New Roman" pitchFamily="18" charset="0"/>
              <a:cs typeface="Times New Roman" pitchFamily="18" charset="0"/>
            </a:endParaRPr>
          </a:p>
          <a:p>
            <a:pPr algn="just"/>
            <a:endParaRPr lang="id-ID" dirty="0">
              <a:latin typeface="Times New Roman" pitchFamily="18" charset="0"/>
              <a:cs typeface="Times New Roman" pitchFamily="18" charset="0"/>
            </a:endParaRPr>
          </a:p>
        </p:txBody>
      </p:sp>
      <p:sp>
        <p:nvSpPr>
          <p:cNvPr id="2" name="Flowchart: Punched Tape 1"/>
          <p:cNvSpPr/>
          <p:nvPr/>
        </p:nvSpPr>
        <p:spPr>
          <a:xfrm>
            <a:off x="3427412" y="914400"/>
            <a:ext cx="4648200" cy="914400"/>
          </a:xfrm>
          <a:prstGeom prst="flowChartPunchedTap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1"/>
                </a:solidFill>
              </a:rPr>
              <a:t>LATAR BELAKANG</a:t>
            </a:r>
            <a:endParaRPr lang="en-US" sz="2800" dirty="0">
              <a:solidFill>
                <a:schemeClr val="tx1"/>
              </a:solidFill>
            </a:endParaRPr>
          </a:p>
        </p:txBody>
      </p:sp>
    </p:spTree>
    <p:extLst>
      <p:ext uri="{BB962C8B-B14F-4D97-AF65-F5344CB8AC3E}">
        <p14:creationId xmlns:p14="http://schemas.microsoft.com/office/powerpoint/2010/main" xmlns="" val="412428974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25">
            <a:extLst>
              <a:ext uri="{FF2B5EF4-FFF2-40B4-BE49-F238E27FC236}">
                <a16:creationId xmlns:a16="http://schemas.microsoft.com/office/drawing/2014/main" xmlns="" id="{82A9CD09-E5BD-4051-A55B-752BE1EA490F}"/>
              </a:ext>
            </a:extLst>
          </p:cNvPr>
          <p:cNvSpPr>
            <a:spLocks/>
          </p:cNvSpPr>
          <p:nvPr/>
        </p:nvSpPr>
        <p:spPr bwMode="auto">
          <a:xfrm>
            <a:off x="912812" y="1295400"/>
            <a:ext cx="4267200" cy="3861436"/>
          </a:xfrm>
          <a:custGeom>
            <a:avLst/>
            <a:gdLst>
              <a:gd name="T0" fmla="*/ 276 w 336"/>
              <a:gd name="T1" fmla="*/ 276 h 336"/>
              <a:gd name="T2" fmla="*/ 60 w 336"/>
              <a:gd name="T3" fmla="*/ 276 h 336"/>
              <a:gd name="T4" fmla="*/ 60 w 336"/>
              <a:gd name="T5" fmla="*/ 60 h 336"/>
              <a:gd name="T6" fmla="*/ 276 w 336"/>
              <a:gd name="T7" fmla="*/ 60 h 336"/>
              <a:gd name="T8" fmla="*/ 276 w 336"/>
              <a:gd name="T9" fmla="*/ 276 h 336"/>
            </a:gdLst>
            <a:ahLst/>
            <a:cxnLst>
              <a:cxn ang="0">
                <a:pos x="T0" y="T1"/>
              </a:cxn>
              <a:cxn ang="0">
                <a:pos x="T2" y="T3"/>
              </a:cxn>
              <a:cxn ang="0">
                <a:pos x="T4" y="T5"/>
              </a:cxn>
              <a:cxn ang="0">
                <a:pos x="T6" y="T7"/>
              </a:cxn>
              <a:cxn ang="0">
                <a:pos x="T8" y="T9"/>
              </a:cxn>
            </a:cxnLst>
            <a:rect l="0" t="0" r="r" b="b"/>
            <a:pathLst>
              <a:path w="336" h="336">
                <a:moveTo>
                  <a:pt x="276" y="276"/>
                </a:moveTo>
                <a:cubicBezTo>
                  <a:pt x="217" y="336"/>
                  <a:pt x="120" y="336"/>
                  <a:pt x="60" y="276"/>
                </a:cubicBezTo>
                <a:cubicBezTo>
                  <a:pt x="0" y="217"/>
                  <a:pt x="0" y="120"/>
                  <a:pt x="60" y="60"/>
                </a:cubicBezTo>
                <a:cubicBezTo>
                  <a:pt x="120" y="0"/>
                  <a:pt x="217" y="0"/>
                  <a:pt x="276" y="60"/>
                </a:cubicBezTo>
                <a:cubicBezTo>
                  <a:pt x="336" y="120"/>
                  <a:pt x="336" y="217"/>
                  <a:pt x="276" y="276"/>
                </a:cubicBezTo>
                <a:close/>
              </a:path>
            </a:pathLst>
          </a:custGeom>
          <a:ln>
            <a:solidFill>
              <a:schemeClr val="tx1"/>
            </a:solidFill>
            <a:headEnd/>
            <a:tailEn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en-US" dirty="0"/>
          </a:p>
        </p:txBody>
      </p:sp>
      <p:sp>
        <p:nvSpPr>
          <p:cNvPr id="6" name="Oval 24">
            <a:extLst>
              <a:ext uri="{FF2B5EF4-FFF2-40B4-BE49-F238E27FC236}">
                <a16:creationId xmlns:a16="http://schemas.microsoft.com/office/drawing/2014/main" xmlns="" id="{16A34343-0998-42BB-80E4-28FB10F8BF29}"/>
              </a:ext>
            </a:extLst>
          </p:cNvPr>
          <p:cNvSpPr>
            <a:spLocks noChangeArrowheads="1"/>
          </p:cNvSpPr>
          <p:nvPr/>
        </p:nvSpPr>
        <p:spPr bwMode="auto">
          <a:xfrm>
            <a:off x="1370012" y="1232591"/>
            <a:ext cx="1188720" cy="973455"/>
          </a:xfrm>
          <a:prstGeom prst="ellipse">
            <a:avLst/>
          </a:prstGeom>
          <a:ln>
            <a:solidFill>
              <a:schemeClr val="tx1"/>
            </a:solidFill>
            <a:headEnd/>
            <a:tailEnd/>
          </a:ln>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anchor="t" anchorCtr="0" compatLnSpc="1">
            <a:prstTxWarp prst="textNoShape">
              <a:avLst/>
            </a:prstTxWarp>
          </a:bodyPr>
          <a:lstStyle/>
          <a:p>
            <a:pPr algn="ctr"/>
            <a:r>
              <a:rPr lang="en-US" sz="2800" dirty="0" smtClean="0"/>
              <a:t>1.</a:t>
            </a:r>
            <a:endParaRPr lang="en-US" sz="2800" dirty="0"/>
          </a:p>
        </p:txBody>
      </p:sp>
      <p:sp>
        <p:nvSpPr>
          <p:cNvPr id="2" name="Title 1"/>
          <p:cNvSpPr>
            <a:spLocks noGrp="1"/>
          </p:cNvSpPr>
          <p:nvPr>
            <p:ph type="title"/>
          </p:nvPr>
        </p:nvSpPr>
        <p:spPr>
          <a:xfrm>
            <a:off x="1522380" y="2571744"/>
            <a:ext cx="3429000" cy="1990837"/>
          </a:xfrm>
        </p:spPr>
        <p:txBody>
          <a:bodyPr>
            <a:normAutofit fontScale="90000"/>
          </a:bodyPr>
          <a:lstStyle/>
          <a:p>
            <a:r>
              <a:rPr lang="en-US" sz="2300" dirty="0" err="1" smtClean="0">
                <a:latin typeface="Times New Roman" pitchFamily="18" charset="0"/>
                <a:cs typeface="Times New Roman" pitchFamily="18" charset="0"/>
              </a:rPr>
              <a:t>Bagaimana</a:t>
            </a:r>
            <a:r>
              <a:rPr lang="en-US" sz="2300" dirty="0" smtClean="0">
                <a:latin typeface="Times New Roman" pitchFamily="18" charset="0"/>
                <a:cs typeface="Times New Roman" pitchFamily="18" charset="0"/>
              </a:rPr>
              <a:t> </a:t>
            </a:r>
            <a:r>
              <a:rPr lang="en-US" sz="2300" dirty="0" err="1" smtClean="0">
                <a:latin typeface="Times New Roman" pitchFamily="18" charset="0"/>
                <a:cs typeface="Times New Roman" pitchFamily="18" charset="0"/>
              </a:rPr>
              <a:t>hasil</a:t>
            </a:r>
            <a:r>
              <a:rPr lang="en-US" sz="2300" dirty="0" smtClean="0">
                <a:latin typeface="Times New Roman" pitchFamily="18" charset="0"/>
                <a:cs typeface="Times New Roman" pitchFamily="18" charset="0"/>
              </a:rPr>
              <a:t> </a:t>
            </a:r>
            <a:r>
              <a:rPr lang="en-US" sz="2300" dirty="0" err="1" smtClean="0">
                <a:latin typeface="Times New Roman" pitchFamily="18" charset="0"/>
                <a:cs typeface="Times New Roman" pitchFamily="18" charset="0"/>
              </a:rPr>
              <a:t>penerapan</a:t>
            </a:r>
            <a:r>
              <a:rPr lang="en-US" sz="2300" dirty="0" smtClean="0">
                <a:latin typeface="Times New Roman" pitchFamily="18" charset="0"/>
                <a:cs typeface="Times New Roman" pitchFamily="18" charset="0"/>
              </a:rPr>
              <a:t> </a:t>
            </a:r>
            <a:r>
              <a:rPr lang="en-US" sz="2300" dirty="0" err="1" smtClean="0">
                <a:latin typeface="Times New Roman" pitchFamily="18" charset="0"/>
                <a:cs typeface="Times New Roman" pitchFamily="18" charset="0"/>
              </a:rPr>
              <a:t>metode</a:t>
            </a:r>
            <a:r>
              <a:rPr lang="en-US" sz="2300" dirty="0" smtClean="0">
                <a:latin typeface="Times New Roman" pitchFamily="18" charset="0"/>
                <a:cs typeface="Times New Roman" pitchFamily="18" charset="0"/>
              </a:rPr>
              <a:t> </a:t>
            </a:r>
            <a:r>
              <a:rPr lang="en-US" sz="2300" dirty="0" err="1" smtClean="0">
                <a:latin typeface="Times New Roman" pitchFamily="18" charset="0"/>
                <a:cs typeface="Times New Roman" pitchFamily="18" charset="0"/>
              </a:rPr>
              <a:t>regresi</a:t>
            </a:r>
            <a:r>
              <a:rPr lang="en-US" sz="2300" dirty="0" smtClean="0">
                <a:latin typeface="Times New Roman" pitchFamily="18" charset="0"/>
                <a:cs typeface="Times New Roman" pitchFamily="18" charset="0"/>
              </a:rPr>
              <a:t> linear </a:t>
            </a:r>
            <a:r>
              <a:rPr lang="en-US" sz="2300" dirty="0" err="1" smtClean="0">
                <a:latin typeface="Times New Roman" pitchFamily="18" charset="0"/>
                <a:cs typeface="Times New Roman" pitchFamily="18" charset="0"/>
              </a:rPr>
              <a:t>untuk</a:t>
            </a:r>
            <a:r>
              <a:rPr lang="en-US" sz="2300" dirty="0" smtClean="0">
                <a:latin typeface="Times New Roman" pitchFamily="18" charset="0"/>
                <a:cs typeface="Times New Roman" pitchFamily="18" charset="0"/>
              </a:rPr>
              <a:t> </a:t>
            </a:r>
            <a:r>
              <a:rPr lang="en-US" sz="2300" dirty="0" err="1" smtClean="0">
                <a:latin typeface="Times New Roman" pitchFamily="18" charset="0"/>
                <a:cs typeface="Times New Roman" pitchFamily="18" charset="0"/>
              </a:rPr>
              <a:t>prediksi</a:t>
            </a:r>
            <a:r>
              <a:rPr lang="en-US" sz="2300" dirty="0" smtClean="0">
                <a:latin typeface="Times New Roman" pitchFamily="18" charset="0"/>
                <a:cs typeface="Times New Roman" pitchFamily="18" charset="0"/>
              </a:rPr>
              <a:t> </a:t>
            </a:r>
            <a:r>
              <a:rPr lang="en-US" sz="2300" dirty="0" err="1" smtClean="0">
                <a:latin typeface="Times New Roman" pitchFamily="18" charset="0"/>
                <a:cs typeface="Times New Roman" pitchFamily="18" charset="0"/>
              </a:rPr>
              <a:t>jumlah</a:t>
            </a:r>
            <a:r>
              <a:rPr lang="en-US" sz="2300" dirty="0" smtClean="0">
                <a:latin typeface="Times New Roman" pitchFamily="18" charset="0"/>
                <a:cs typeface="Times New Roman" pitchFamily="18" charset="0"/>
              </a:rPr>
              <a:t> </a:t>
            </a:r>
            <a:r>
              <a:rPr lang="en-US" sz="2300" dirty="0" err="1" smtClean="0">
                <a:latin typeface="Times New Roman" pitchFamily="18" charset="0"/>
                <a:cs typeface="Times New Roman" pitchFamily="18" charset="0"/>
              </a:rPr>
              <a:t>konsumen</a:t>
            </a:r>
            <a:r>
              <a:rPr lang="en-US" sz="2300" dirty="0" smtClean="0">
                <a:latin typeface="Times New Roman" pitchFamily="18" charset="0"/>
                <a:cs typeface="Times New Roman" pitchFamily="18" charset="0"/>
              </a:rPr>
              <a:t> </a:t>
            </a:r>
            <a:r>
              <a:rPr lang="en-US" sz="2300" dirty="0" err="1" smtClean="0">
                <a:latin typeface="Times New Roman" pitchFamily="18" charset="0"/>
                <a:cs typeface="Times New Roman" pitchFamily="18" charset="0"/>
              </a:rPr>
              <a:t>membayar</a:t>
            </a:r>
            <a:r>
              <a:rPr lang="en-US" sz="2300" dirty="0" smtClean="0">
                <a:latin typeface="Times New Roman" pitchFamily="18" charset="0"/>
                <a:cs typeface="Times New Roman" pitchFamily="18" charset="0"/>
              </a:rPr>
              <a:t> </a:t>
            </a:r>
            <a:r>
              <a:rPr lang="en-US" sz="2300" dirty="0" err="1" smtClean="0">
                <a:latin typeface="Times New Roman" pitchFamily="18" charset="0"/>
                <a:cs typeface="Times New Roman" pitchFamily="18" charset="0"/>
              </a:rPr>
              <a:t>kredit</a:t>
            </a:r>
            <a:r>
              <a:rPr lang="en-US" sz="2300" dirty="0" smtClean="0">
                <a:latin typeface="Times New Roman" pitchFamily="18" charset="0"/>
                <a:cs typeface="Times New Roman" pitchFamily="18" charset="0"/>
              </a:rPr>
              <a:t> motor </a:t>
            </a:r>
            <a:r>
              <a:rPr lang="en-US" sz="2300" dirty="0" err="1" smtClean="0">
                <a:latin typeface="Times New Roman" pitchFamily="18" charset="0"/>
                <a:cs typeface="Times New Roman" pitchFamily="18" charset="0"/>
              </a:rPr>
              <a:t>honda</a:t>
            </a:r>
            <a:r>
              <a:rPr lang="en-US" sz="2300" dirty="0" smtClean="0">
                <a:latin typeface="Times New Roman" pitchFamily="18" charset="0"/>
                <a:cs typeface="Times New Roman" pitchFamily="18" charset="0"/>
              </a:rPr>
              <a:t> </a:t>
            </a:r>
            <a:r>
              <a:rPr lang="en-US" sz="2300" dirty="0" err="1" smtClean="0">
                <a:latin typeface="Times New Roman" pitchFamily="18" charset="0"/>
                <a:cs typeface="Times New Roman" pitchFamily="18" charset="0"/>
              </a:rPr>
              <a:t>tiap</a:t>
            </a:r>
            <a:r>
              <a:rPr lang="en-US" sz="2300" dirty="0" smtClean="0">
                <a:latin typeface="Times New Roman" pitchFamily="18" charset="0"/>
                <a:cs typeface="Times New Roman" pitchFamily="18" charset="0"/>
              </a:rPr>
              <a:t> </a:t>
            </a:r>
            <a:r>
              <a:rPr lang="en-US" sz="2300" dirty="0" err="1" smtClean="0">
                <a:latin typeface="Times New Roman" pitchFamily="18" charset="0"/>
                <a:cs typeface="Times New Roman" pitchFamily="18" charset="0"/>
              </a:rPr>
              <a:t>bulan</a:t>
            </a:r>
            <a:r>
              <a:rPr lang="en-US" sz="2300" dirty="0" smtClean="0">
                <a:latin typeface="Times New Roman" pitchFamily="18" charset="0"/>
                <a:cs typeface="Times New Roman" pitchFamily="18" charset="0"/>
              </a:rPr>
              <a:t> </a:t>
            </a:r>
            <a:r>
              <a:rPr lang="en-US" sz="2300" dirty="0" err="1" smtClean="0">
                <a:latin typeface="Times New Roman" pitchFamily="18" charset="0"/>
                <a:cs typeface="Times New Roman" pitchFamily="18" charset="0"/>
              </a:rPr>
              <a:t>pada</a:t>
            </a:r>
            <a:r>
              <a:rPr lang="en-US" sz="2300" dirty="0" smtClean="0">
                <a:latin typeface="Times New Roman" pitchFamily="18" charset="0"/>
                <a:cs typeface="Times New Roman" pitchFamily="18" charset="0"/>
              </a:rPr>
              <a:t> PT. Federal International Finance (FIF) </a:t>
            </a:r>
            <a:r>
              <a:rPr lang="en-US" sz="2300" dirty="0" err="1" smtClean="0">
                <a:latin typeface="Times New Roman" pitchFamily="18" charset="0"/>
                <a:cs typeface="Times New Roman" pitchFamily="18" charset="0"/>
              </a:rPr>
              <a:t>kota</a:t>
            </a:r>
            <a:r>
              <a:rPr lang="en-US" sz="2300" dirty="0" smtClean="0">
                <a:latin typeface="Times New Roman" pitchFamily="18" charset="0"/>
                <a:cs typeface="Times New Roman" pitchFamily="18" charset="0"/>
              </a:rPr>
              <a:t> </a:t>
            </a:r>
            <a:r>
              <a:rPr lang="en-US" sz="2300" dirty="0" err="1" smtClean="0">
                <a:latin typeface="Times New Roman" pitchFamily="18" charset="0"/>
                <a:cs typeface="Times New Roman" pitchFamily="18" charset="0"/>
              </a:rPr>
              <a:t>Gorontalo</a:t>
            </a:r>
            <a:r>
              <a:rPr lang="en-US" sz="2300" dirty="0" smtClean="0">
                <a:latin typeface="Times New Roman" pitchFamily="18" charset="0"/>
                <a:cs typeface="Times New Roman" pitchFamily="18" charset="0"/>
              </a:rPr>
              <a:t>?</a:t>
            </a:r>
            <a:r>
              <a:rPr lang="en-US" sz="2400" dirty="0" smtClean="0"/>
              <a:t/>
            </a:r>
            <a:br>
              <a:rPr lang="en-US" sz="2400" dirty="0" smtClean="0"/>
            </a:br>
            <a:endParaRPr lang="id-ID" sz="2200" dirty="0">
              <a:latin typeface="Times New Roman" pitchFamily="18" charset="0"/>
              <a:cs typeface="Times New Roman" pitchFamily="18" charset="0"/>
            </a:endParaRPr>
          </a:p>
        </p:txBody>
      </p:sp>
      <p:sp>
        <p:nvSpPr>
          <p:cNvPr id="9" name="Freeform 25">
            <a:extLst>
              <a:ext uri="{FF2B5EF4-FFF2-40B4-BE49-F238E27FC236}">
                <a16:creationId xmlns:a16="http://schemas.microsoft.com/office/drawing/2014/main" xmlns="" id="{82A9CD09-E5BD-4051-A55B-752BE1EA490F}"/>
              </a:ext>
            </a:extLst>
          </p:cNvPr>
          <p:cNvSpPr>
            <a:spLocks/>
          </p:cNvSpPr>
          <p:nvPr/>
        </p:nvSpPr>
        <p:spPr bwMode="auto">
          <a:xfrm>
            <a:off x="6323012" y="2169403"/>
            <a:ext cx="4267200" cy="3861436"/>
          </a:xfrm>
          <a:custGeom>
            <a:avLst/>
            <a:gdLst>
              <a:gd name="T0" fmla="*/ 276 w 336"/>
              <a:gd name="T1" fmla="*/ 276 h 336"/>
              <a:gd name="T2" fmla="*/ 60 w 336"/>
              <a:gd name="T3" fmla="*/ 276 h 336"/>
              <a:gd name="T4" fmla="*/ 60 w 336"/>
              <a:gd name="T5" fmla="*/ 60 h 336"/>
              <a:gd name="T6" fmla="*/ 276 w 336"/>
              <a:gd name="T7" fmla="*/ 60 h 336"/>
              <a:gd name="T8" fmla="*/ 276 w 336"/>
              <a:gd name="T9" fmla="*/ 276 h 336"/>
            </a:gdLst>
            <a:ahLst/>
            <a:cxnLst>
              <a:cxn ang="0">
                <a:pos x="T0" y="T1"/>
              </a:cxn>
              <a:cxn ang="0">
                <a:pos x="T2" y="T3"/>
              </a:cxn>
              <a:cxn ang="0">
                <a:pos x="T4" y="T5"/>
              </a:cxn>
              <a:cxn ang="0">
                <a:pos x="T6" y="T7"/>
              </a:cxn>
              <a:cxn ang="0">
                <a:pos x="T8" y="T9"/>
              </a:cxn>
            </a:cxnLst>
            <a:rect l="0" t="0" r="r" b="b"/>
            <a:pathLst>
              <a:path w="336" h="336">
                <a:moveTo>
                  <a:pt x="276" y="276"/>
                </a:moveTo>
                <a:cubicBezTo>
                  <a:pt x="217" y="336"/>
                  <a:pt x="120" y="336"/>
                  <a:pt x="60" y="276"/>
                </a:cubicBezTo>
                <a:cubicBezTo>
                  <a:pt x="0" y="217"/>
                  <a:pt x="0" y="120"/>
                  <a:pt x="60" y="60"/>
                </a:cubicBezTo>
                <a:cubicBezTo>
                  <a:pt x="120" y="0"/>
                  <a:pt x="217" y="0"/>
                  <a:pt x="276" y="60"/>
                </a:cubicBezTo>
                <a:cubicBezTo>
                  <a:pt x="336" y="120"/>
                  <a:pt x="336" y="217"/>
                  <a:pt x="276" y="276"/>
                </a:cubicBezTo>
                <a:close/>
              </a:path>
            </a:pathLst>
          </a:custGeom>
          <a:ln>
            <a:solidFill>
              <a:schemeClr val="tx1"/>
            </a:solidFill>
            <a:headEnd/>
            <a:tailEn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en-US" dirty="0"/>
          </a:p>
        </p:txBody>
      </p:sp>
      <p:sp>
        <p:nvSpPr>
          <p:cNvPr id="11" name="Oval 24">
            <a:extLst>
              <a:ext uri="{FF2B5EF4-FFF2-40B4-BE49-F238E27FC236}">
                <a16:creationId xmlns:a16="http://schemas.microsoft.com/office/drawing/2014/main" xmlns="" id="{16A34343-0998-42BB-80E4-28FB10F8BF29}"/>
              </a:ext>
            </a:extLst>
          </p:cNvPr>
          <p:cNvSpPr>
            <a:spLocks noChangeArrowheads="1"/>
          </p:cNvSpPr>
          <p:nvPr/>
        </p:nvSpPr>
        <p:spPr bwMode="auto">
          <a:xfrm>
            <a:off x="9401492" y="2362200"/>
            <a:ext cx="1188720" cy="973455"/>
          </a:xfrm>
          <a:prstGeom prst="ellipse">
            <a:avLst/>
          </a:prstGeom>
          <a:ln>
            <a:solidFill>
              <a:schemeClr val="tx1"/>
            </a:solidFill>
            <a:headEnd/>
            <a:tailEnd/>
          </a:ln>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anchor="t" anchorCtr="0" compatLnSpc="1">
            <a:prstTxWarp prst="textNoShape">
              <a:avLst/>
            </a:prstTxWarp>
          </a:bodyPr>
          <a:lstStyle/>
          <a:p>
            <a:pPr algn="ctr"/>
            <a:r>
              <a:rPr lang="en-US" sz="2800" dirty="0"/>
              <a:t>2</a:t>
            </a:r>
            <a:r>
              <a:rPr lang="en-US" sz="2800" dirty="0" smtClean="0"/>
              <a:t>.</a:t>
            </a:r>
            <a:endParaRPr lang="en-US" sz="2800" dirty="0"/>
          </a:p>
        </p:txBody>
      </p:sp>
      <p:sp>
        <p:nvSpPr>
          <p:cNvPr id="13" name="Title 1"/>
          <p:cNvSpPr txBox="1">
            <a:spLocks/>
          </p:cNvSpPr>
          <p:nvPr/>
        </p:nvSpPr>
        <p:spPr>
          <a:xfrm>
            <a:off x="6737354" y="3286124"/>
            <a:ext cx="3429000" cy="1990837"/>
          </a:xfrm>
          <a:prstGeom prst="rect">
            <a:avLst/>
          </a:prstGeom>
        </p:spPr>
        <p:txBody>
          <a:bodyPr vert="horz" lIns="91440" tIns="45720" rIns="91440" bIns="45720" rtlCol="0" anchor="b">
            <a:normAutofit fontScale="90000" lnSpcReduction="20000"/>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n-US" sz="2300" dirty="0" err="1" smtClean="0">
                <a:latin typeface="Times New Roman" pitchFamily="18" charset="0"/>
                <a:cs typeface="Times New Roman" pitchFamily="18" charset="0"/>
              </a:rPr>
              <a:t>Seberapa</a:t>
            </a:r>
            <a:r>
              <a:rPr lang="en-US" sz="2300" dirty="0" smtClean="0">
                <a:latin typeface="Times New Roman" pitchFamily="18" charset="0"/>
                <a:cs typeface="Times New Roman" pitchFamily="18" charset="0"/>
              </a:rPr>
              <a:t> </a:t>
            </a:r>
            <a:r>
              <a:rPr lang="en-US" sz="2300" dirty="0" err="1" smtClean="0">
                <a:latin typeface="Times New Roman" pitchFamily="18" charset="0"/>
                <a:cs typeface="Times New Roman" pitchFamily="18" charset="0"/>
              </a:rPr>
              <a:t>besar</a:t>
            </a:r>
            <a:r>
              <a:rPr lang="en-US" sz="2300" dirty="0" smtClean="0">
                <a:latin typeface="Times New Roman" pitchFamily="18" charset="0"/>
                <a:cs typeface="Times New Roman" pitchFamily="18" charset="0"/>
              </a:rPr>
              <a:t> </a:t>
            </a:r>
            <a:r>
              <a:rPr lang="en-US" sz="2300" dirty="0" err="1" smtClean="0">
                <a:latin typeface="Times New Roman" pitchFamily="18" charset="0"/>
                <a:cs typeface="Times New Roman" pitchFamily="18" charset="0"/>
              </a:rPr>
              <a:t>tingkat</a:t>
            </a:r>
            <a:r>
              <a:rPr lang="en-US" sz="2300" dirty="0" smtClean="0">
                <a:latin typeface="Times New Roman" pitchFamily="18" charset="0"/>
                <a:cs typeface="Times New Roman" pitchFamily="18" charset="0"/>
              </a:rPr>
              <a:t> </a:t>
            </a:r>
            <a:r>
              <a:rPr lang="en-US" sz="2300" dirty="0" err="1" smtClean="0">
                <a:latin typeface="Times New Roman" pitchFamily="18" charset="0"/>
                <a:cs typeface="Times New Roman" pitchFamily="18" charset="0"/>
              </a:rPr>
              <a:t>akurasi</a:t>
            </a:r>
            <a:r>
              <a:rPr lang="en-US" sz="2300" dirty="0" smtClean="0">
                <a:latin typeface="Times New Roman" pitchFamily="18" charset="0"/>
                <a:cs typeface="Times New Roman" pitchFamily="18" charset="0"/>
              </a:rPr>
              <a:t> </a:t>
            </a:r>
            <a:r>
              <a:rPr lang="en-US" sz="2300" dirty="0" err="1" smtClean="0">
                <a:latin typeface="Times New Roman" pitchFamily="18" charset="0"/>
                <a:cs typeface="Times New Roman" pitchFamily="18" charset="0"/>
              </a:rPr>
              <a:t>dalam</a:t>
            </a:r>
            <a:r>
              <a:rPr lang="en-US" sz="2300" dirty="0" smtClean="0">
                <a:latin typeface="Times New Roman" pitchFamily="18" charset="0"/>
                <a:cs typeface="Times New Roman" pitchFamily="18" charset="0"/>
              </a:rPr>
              <a:t> </a:t>
            </a:r>
            <a:r>
              <a:rPr lang="en-US" sz="2300" dirty="0" err="1" smtClean="0">
                <a:latin typeface="Times New Roman" pitchFamily="18" charset="0"/>
                <a:cs typeface="Times New Roman" pitchFamily="18" charset="0"/>
              </a:rPr>
              <a:t>prediksi</a:t>
            </a:r>
            <a:r>
              <a:rPr lang="en-US" sz="2300" dirty="0" smtClean="0">
                <a:latin typeface="Times New Roman" pitchFamily="18" charset="0"/>
                <a:cs typeface="Times New Roman" pitchFamily="18" charset="0"/>
              </a:rPr>
              <a:t> </a:t>
            </a:r>
            <a:r>
              <a:rPr lang="en-US" sz="2300" dirty="0" err="1" smtClean="0">
                <a:latin typeface="Times New Roman" pitchFamily="18" charset="0"/>
                <a:cs typeface="Times New Roman" pitchFamily="18" charset="0"/>
              </a:rPr>
              <a:t>jumlah</a:t>
            </a:r>
            <a:r>
              <a:rPr lang="en-US" sz="2300" dirty="0" smtClean="0">
                <a:latin typeface="Times New Roman" pitchFamily="18" charset="0"/>
                <a:cs typeface="Times New Roman" pitchFamily="18" charset="0"/>
              </a:rPr>
              <a:t> </a:t>
            </a:r>
            <a:r>
              <a:rPr lang="en-US" sz="2300" dirty="0" err="1" smtClean="0">
                <a:latin typeface="Times New Roman" pitchFamily="18" charset="0"/>
                <a:cs typeface="Times New Roman" pitchFamily="18" charset="0"/>
              </a:rPr>
              <a:t>konsumen</a:t>
            </a:r>
            <a:r>
              <a:rPr lang="en-US" sz="2300" dirty="0" smtClean="0">
                <a:latin typeface="Times New Roman" pitchFamily="18" charset="0"/>
                <a:cs typeface="Times New Roman" pitchFamily="18" charset="0"/>
              </a:rPr>
              <a:t> </a:t>
            </a:r>
            <a:r>
              <a:rPr lang="en-US" sz="2300" dirty="0" err="1" smtClean="0">
                <a:latin typeface="Times New Roman" pitchFamily="18" charset="0"/>
                <a:cs typeface="Times New Roman" pitchFamily="18" charset="0"/>
              </a:rPr>
              <a:t>membayar</a:t>
            </a:r>
            <a:r>
              <a:rPr lang="en-US" sz="2300" dirty="0" smtClean="0">
                <a:latin typeface="Times New Roman" pitchFamily="18" charset="0"/>
                <a:cs typeface="Times New Roman" pitchFamily="18" charset="0"/>
              </a:rPr>
              <a:t> </a:t>
            </a:r>
            <a:r>
              <a:rPr lang="en-US" sz="2300" dirty="0" err="1" smtClean="0">
                <a:latin typeface="Times New Roman" pitchFamily="18" charset="0"/>
                <a:cs typeface="Times New Roman" pitchFamily="18" charset="0"/>
              </a:rPr>
              <a:t>kredit</a:t>
            </a:r>
            <a:r>
              <a:rPr lang="en-US" sz="2300" dirty="0" smtClean="0">
                <a:latin typeface="Times New Roman" pitchFamily="18" charset="0"/>
                <a:cs typeface="Times New Roman" pitchFamily="18" charset="0"/>
              </a:rPr>
              <a:t> motor </a:t>
            </a:r>
            <a:r>
              <a:rPr lang="en-US" sz="2300" dirty="0" err="1" smtClean="0">
                <a:latin typeface="Times New Roman" pitchFamily="18" charset="0"/>
                <a:cs typeface="Times New Roman" pitchFamily="18" charset="0"/>
              </a:rPr>
              <a:t>honda</a:t>
            </a:r>
            <a:r>
              <a:rPr lang="en-US" sz="2300" dirty="0" smtClean="0">
                <a:latin typeface="Times New Roman" pitchFamily="18" charset="0"/>
                <a:cs typeface="Times New Roman" pitchFamily="18" charset="0"/>
              </a:rPr>
              <a:t> </a:t>
            </a:r>
            <a:r>
              <a:rPr lang="en-US" sz="2300" dirty="0" err="1" smtClean="0">
                <a:latin typeface="Times New Roman" pitchFamily="18" charset="0"/>
                <a:cs typeface="Times New Roman" pitchFamily="18" charset="0"/>
              </a:rPr>
              <a:t>tiap</a:t>
            </a:r>
            <a:r>
              <a:rPr lang="en-US" sz="2300" dirty="0" smtClean="0">
                <a:latin typeface="Times New Roman" pitchFamily="18" charset="0"/>
                <a:cs typeface="Times New Roman" pitchFamily="18" charset="0"/>
              </a:rPr>
              <a:t> </a:t>
            </a:r>
            <a:r>
              <a:rPr lang="en-US" sz="2300" dirty="0" err="1" smtClean="0">
                <a:latin typeface="Times New Roman" pitchFamily="18" charset="0"/>
                <a:cs typeface="Times New Roman" pitchFamily="18" charset="0"/>
              </a:rPr>
              <a:t>bulan</a:t>
            </a:r>
            <a:r>
              <a:rPr lang="en-US" sz="2300" dirty="0" smtClean="0">
                <a:latin typeface="Times New Roman" pitchFamily="18" charset="0"/>
                <a:cs typeface="Times New Roman" pitchFamily="18" charset="0"/>
              </a:rPr>
              <a:t> </a:t>
            </a:r>
            <a:r>
              <a:rPr lang="en-US" sz="2300" dirty="0" err="1" smtClean="0">
                <a:latin typeface="Times New Roman" pitchFamily="18" charset="0"/>
                <a:cs typeface="Times New Roman" pitchFamily="18" charset="0"/>
              </a:rPr>
              <a:t>pada</a:t>
            </a:r>
            <a:r>
              <a:rPr lang="en-US" sz="2300" dirty="0" smtClean="0">
                <a:latin typeface="Times New Roman" pitchFamily="18" charset="0"/>
                <a:cs typeface="Times New Roman" pitchFamily="18" charset="0"/>
              </a:rPr>
              <a:t> PT. Federal International Finance (FIF) </a:t>
            </a:r>
            <a:r>
              <a:rPr lang="en-US" sz="2300" dirty="0" err="1" smtClean="0">
                <a:latin typeface="Times New Roman" pitchFamily="18" charset="0"/>
                <a:cs typeface="Times New Roman" pitchFamily="18" charset="0"/>
              </a:rPr>
              <a:t>kota</a:t>
            </a:r>
            <a:r>
              <a:rPr lang="en-US" sz="2300" dirty="0" smtClean="0">
                <a:latin typeface="Times New Roman" pitchFamily="18" charset="0"/>
                <a:cs typeface="Times New Roman" pitchFamily="18" charset="0"/>
              </a:rPr>
              <a:t> </a:t>
            </a:r>
            <a:r>
              <a:rPr lang="en-US" sz="2300" dirty="0" err="1" smtClean="0">
                <a:latin typeface="Times New Roman" pitchFamily="18" charset="0"/>
                <a:cs typeface="Times New Roman" pitchFamily="18" charset="0"/>
              </a:rPr>
              <a:t>Gorontalo</a:t>
            </a:r>
            <a:r>
              <a:rPr lang="en-US" sz="2300" dirty="0" smtClean="0">
                <a:latin typeface="Times New Roman" pitchFamily="18" charset="0"/>
                <a:cs typeface="Times New Roman" pitchFamily="18" charset="0"/>
              </a:rPr>
              <a:t> </a:t>
            </a:r>
            <a:r>
              <a:rPr lang="en-US" sz="2300" dirty="0" err="1" smtClean="0">
                <a:latin typeface="Times New Roman" pitchFamily="18" charset="0"/>
                <a:cs typeface="Times New Roman" pitchFamily="18" charset="0"/>
              </a:rPr>
              <a:t>menggunakan</a:t>
            </a:r>
            <a:r>
              <a:rPr lang="en-US" sz="2300" dirty="0" smtClean="0">
                <a:latin typeface="Times New Roman" pitchFamily="18" charset="0"/>
                <a:cs typeface="Times New Roman" pitchFamily="18" charset="0"/>
              </a:rPr>
              <a:t> </a:t>
            </a:r>
            <a:r>
              <a:rPr lang="en-US" sz="2300" dirty="0" err="1" smtClean="0">
                <a:latin typeface="Times New Roman" pitchFamily="18" charset="0"/>
                <a:cs typeface="Times New Roman" pitchFamily="18" charset="0"/>
              </a:rPr>
              <a:t>metode</a:t>
            </a:r>
            <a:r>
              <a:rPr lang="en-US" sz="2300" dirty="0" smtClean="0">
                <a:latin typeface="Times New Roman" pitchFamily="18" charset="0"/>
                <a:cs typeface="Times New Roman" pitchFamily="18" charset="0"/>
              </a:rPr>
              <a:t> </a:t>
            </a:r>
            <a:r>
              <a:rPr lang="en-US" sz="2300" dirty="0" err="1" smtClean="0">
                <a:latin typeface="Times New Roman" pitchFamily="18" charset="0"/>
                <a:cs typeface="Times New Roman" pitchFamily="18" charset="0"/>
              </a:rPr>
              <a:t>regresi</a:t>
            </a:r>
            <a:r>
              <a:rPr lang="en-US" sz="2300" dirty="0" smtClean="0">
                <a:latin typeface="Times New Roman" pitchFamily="18" charset="0"/>
                <a:cs typeface="Times New Roman" pitchFamily="18" charset="0"/>
              </a:rPr>
              <a:t> linear?</a:t>
            </a:r>
          </a:p>
          <a:p>
            <a:pPr lvl="0"/>
            <a:endParaRPr lang="id-ID" sz="2200" dirty="0">
              <a:latin typeface="Times New Roman" pitchFamily="18" charset="0"/>
              <a:cs typeface="Times New Roman" pitchFamily="18" charset="0"/>
            </a:endParaRPr>
          </a:p>
        </p:txBody>
      </p:sp>
      <p:sp>
        <p:nvSpPr>
          <p:cNvPr id="14" name="Flowchart: Punched Tape 13"/>
          <p:cNvSpPr/>
          <p:nvPr/>
        </p:nvSpPr>
        <p:spPr>
          <a:xfrm>
            <a:off x="4494212" y="914511"/>
            <a:ext cx="4648200" cy="914400"/>
          </a:xfrm>
          <a:prstGeom prst="flowChartPunchedTap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1"/>
                </a:solidFill>
              </a:rPr>
              <a:t>RUMUSAN MASALAH</a:t>
            </a:r>
            <a:endParaRPr lang="en-US" sz="2800" dirty="0">
              <a:solidFill>
                <a:schemeClr val="tx1"/>
              </a:solidFill>
            </a:endParaRPr>
          </a:p>
        </p:txBody>
      </p:sp>
      <p:pic>
        <p:nvPicPr>
          <p:cNvPr id="15" name="Picture 1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330699" y="1719318"/>
            <a:ext cx="2914650" cy="4529082"/>
          </a:xfrm>
          <a:prstGeom prst="rect">
            <a:avLst/>
          </a:prstGeom>
        </p:spPr>
      </p:pic>
    </p:spTree>
    <p:extLst>
      <p:ext uri="{BB962C8B-B14F-4D97-AF65-F5344CB8AC3E}">
        <p14:creationId xmlns:p14="http://schemas.microsoft.com/office/powerpoint/2010/main" xmlns="" val="368959223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descr="This image is of a man seen from the back. ">
            <a:extLst>
              <a:ext uri="{FF2B5EF4-FFF2-40B4-BE49-F238E27FC236}">
                <a16:creationId xmlns:a16="http://schemas.microsoft.com/office/drawing/2014/main" xmlns="" id="{ABC2A172-1C05-4D6F-B5FB-5CEBE6B7E962}"/>
              </a:ext>
            </a:extLst>
          </p:cNvPr>
          <p:cNvGrpSpPr/>
          <p:nvPr/>
        </p:nvGrpSpPr>
        <p:grpSpPr>
          <a:xfrm>
            <a:off x="644012" y="2819400"/>
            <a:ext cx="4343400" cy="3448702"/>
            <a:chOff x="4832350" y="3127375"/>
            <a:chExt cx="2668588" cy="2679700"/>
          </a:xfrm>
        </p:grpSpPr>
        <p:sp>
          <p:nvSpPr>
            <p:cNvPr id="7" name="Freeform 5">
              <a:extLst>
                <a:ext uri="{FF2B5EF4-FFF2-40B4-BE49-F238E27FC236}">
                  <a16:creationId xmlns:a16="http://schemas.microsoft.com/office/drawing/2014/main" xmlns="" id="{A113113D-0844-4CD7-B171-8F00F9D68757}"/>
                </a:ext>
              </a:extLst>
            </p:cNvPr>
            <p:cNvSpPr>
              <a:spLocks/>
            </p:cNvSpPr>
            <p:nvPr/>
          </p:nvSpPr>
          <p:spPr bwMode="auto">
            <a:xfrm>
              <a:off x="6364288" y="3810000"/>
              <a:ext cx="1004888" cy="1736725"/>
            </a:xfrm>
            <a:custGeom>
              <a:avLst/>
              <a:gdLst>
                <a:gd name="T0" fmla="*/ 82 w 175"/>
                <a:gd name="T1" fmla="*/ 75 h 303"/>
                <a:gd name="T2" fmla="*/ 172 w 175"/>
                <a:gd name="T3" fmla="*/ 242 h 303"/>
                <a:gd name="T4" fmla="*/ 103 w 175"/>
                <a:gd name="T5" fmla="*/ 242 h 303"/>
                <a:gd name="T6" fmla="*/ 49 w 175"/>
                <a:gd name="T7" fmla="*/ 89 h 303"/>
                <a:gd name="T8" fmla="*/ 22 w 175"/>
                <a:gd name="T9" fmla="*/ 67 h 303"/>
                <a:gd name="T10" fmla="*/ 7 w 175"/>
                <a:gd name="T11" fmla="*/ 36 h 303"/>
                <a:gd name="T12" fmla="*/ 23 w 175"/>
                <a:gd name="T13" fmla="*/ 36 h 303"/>
                <a:gd name="T14" fmla="*/ 35 w 175"/>
                <a:gd name="T15" fmla="*/ 54 h 303"/>
                <a:gd name="T16" fmla="*/ 8 w 175"/>
                <a:gd name="T17" fmla="*/ 5 h 303"/>
                <a:gd name="T18" fmla="*/ 30 w 175"/>
                <a:gd name="T19" fmla="*/ 21 h 303"/>
                <a:gd name="T20" fmla="*/ 51 w 175"/>
                <a:gd name="T21" fmla="*/ 25 h 303"/>
                <a:gd name="T22" fmla="*/ 70 w 175"/>
                <a:gd name="T23" fmla="*/ 49 h 303"/>
                <a:gd name="T24" fmla="*/ 82 w 175"/>
                <a:gd name="T25" fmla="*/ 7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5" h="303">
                  <a:moveTo>
                    <a:pt x="82" y="75"/>
                  </a:moveTo>
                  <a:cubicBezTo>
                    <a:pt x="82" y="75"/>
                    <a:pt x="175" y="184"/>
                    <a:pt x="172" y="242"/>
                  </a:cubicBezTo>
                  <a:cubicBezTo>
                    <a:pt x="169" y="299"/>
                    <a:pt x="126" y="303"/>
                    <a:pt x="103" y="242"/>
                  </a:cubicBezTo>
                  <a:cubicBezTo>
                    <a:pt x="81" y="180"/>
                    <a:pt x="49" y="89"/>
                    <a:pt x="49" y="89"/>
                  </a:cubicBezTo>
                  <a:cubicBezTo>
                    <a:pt x="49" y="89"/>
                    <a:pt x="27" y="74"/>
                    <a:pt x="22" y="67"/>
                  </a:cubicBezTo>
                  <a:cubicBezTo>
                    <a:pt x="17" y="61"/>
                    <a:pt x="13" y="39"/>
                    <a:pt x="7" y="36"/>
                  </a:cubicBezTo>
                  <a:cubicBezTo>
                    <a:pt x="0" y="33"/>
                    <a:pt x="12" y="26"/>
                    <a:pt x="23" y="36"/>
                  </a:cubicBezTo>
                  <a:cubicBezTo>
                    <a:pt x="33" y="46"/>
                    <a:pt x="30" y="57"/>
                    <a:pt x="35" y="54"/>
                  </a:cubicBezTo>
                  <a:cubicBezTo>
                    <a:pt x="40" y="50"/>
                    <a:pt x="8" y="10"/>
                    <a:pt x="8" y="5"/>
                  </a:cubicBezTo>
                  <a:cubicBezTo>
                    <a:pt x="9" y="0"/>
                    <a:pt x="30" y="21"/>
                    <a:pt x="30" y="21"/>
                  </a:cubicBezTo>
                  <a:cubicBezTo>
                    <a:pt x="30" y="21"/>
                    <a:pt x="44" y="19"/>
                    <a:pt x="51" y="25"/>
                  </a:cubicBezTo>
                  <a:cubicBezTo>
                    <a:pt x="58" y="30"/>
                    <a:pt x="67" y="43"/>
                    <a:pt x="70" y="49"/>
                  </a:cubicBezTo>
                  <a:cubicBezTo>
                    <a:pt x="72" y="55"/>
                    <a:pt x="75" y="66"/>
                    <a:pt x="82" y="75"/>
                  </a:cubicBezTo>
                  <a:close/>
                </a:path>
              </a:pathLst>
            </a:custGeom>
            <a:solidFill>
              <a:srgbClr val="F8F3F7"/>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AutoShape 3">
              <a:extLst>
                <a:ext uri="{FF2B5EF4-FFF2-40B4-BE49-F238E27FC236}">
                  <a16:creationId xmlns:a16="http://schemas.microsoft.com/office/drawing/2014/main" xmlns="" id="{CBAFF68D-D572-4371-A91E-AC6024B691FF}"/>
                </a:ext>
              </a:extLst>
            </p:cNvPr>
            <p:cNvSpPr>
              <a:spLocks noChangeAspect="1" noChangeArrowheads="1" noTextEdit="1"/>
            </p:cNvSpPr>
            <p:nvPr/>
          </p:nvSpPr>
          <p:spPr bwMode="auto">
            <a:xfrm>
              <a:off x="4905375" y="3141662"/>
              <a:ext cx="2479675" cy="2665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a:extLst>
                <a:ext uri="{FF2B5EF4-FFF2-40B4-BE49-F238E27FC236}">
                  <a16:creationId xmlns:a16="http://schemas.microsoft.com/office/drawing/2014/main" xmlns="" id="{48C4C649-8470-4879-B490-47F99A11E63F}"/>
                </a:ext>
              </a:extLst>
            </p:cNvPr>
            <p:cNvSpPr>
              <a:spLocks/>
            </p:cNvSpPr>
            <p:nvPr/>
          </p:nvSpPr>
          <p:spPr bwMode="auto">
            <a:xfrm>
              <a:off x="6610350" y="4210050"/>
              <a:ext cx="752475" cy="1301750"/>
            </a:xfrm>
            <a:custGeom>
              <a:avLst/>
              <a:gdLst>
                <a:gd name="T0" fmla="*/ 36 w 131"/>
                <a:gd name="T1" fmla="*/ 0 h 227"/>
                <a:gd name="T2" fmla="*/ 0 w 131"/>
                <a:gd name="T3" fmla="*/ 22 h 227"/>
                <a:gd name="T4" fmla="*/ 94 w 131"/>
                <a:gd name="T5" fmla="*/ 215 h 227"/>
                <a:gd name="T6" fmla="*/ 130 w 131"/>
                <a:gd name="T7" fmla="*/ 168 h 227"/>
                <a:gd name="T8" fmla="*/ 36 w 131"/>
                <a:gd name="T9" fmla="*/ 0 h 227"/>
              </a:gdLst>
              <a:ahLst/>
              <a:cxnLst>
                <a:cxn ang="0">
                  <a:pos x="T0" y="T1"/>
                </a:cxn>
                <a:cxn ang="0">
                  <a:pos x="T2" y="T3"/>
                </a:cxn>
                <a:cxn ang="0">
                  <a:pos x="T4" y="T5"/>
                </a:cxn>
                <a:cxn ang="0">
                  <a:pos x="T6" y="T7"/>
                </a:cxn>
                <a:cxn ang="0">
                  <a:pos x="T8" y="T9"/>
                </a:cxn>
              </a:cxnLst>
              <a:rect l="0" t="0" r="r" b="b"/>
              <a:pathLst>
                <a:path w="131" h="227">
                  <a:moveTo>
                    <a:pt x="36" y="0"/>
                  </a:moveTo>
                  <a:cubicBezTo>
                    <a:pt x="36" y="0"/>
                    <a:pt x="5" y="19"/>
                    <a:pt x="0" y="22"/>
                  </a:cubicBezTo>
                  <a:cubicBezTo>
                    <a:pt x="0" y="22"/>
                    <a:pt x="64" y="203"/>
                    <a:pt x="94" y="215"/>
                  </a:cubicBezTo>
                  <a:cubicBezTo>
                    <a:pt x="124" y="227"/>
                    <a:pt x="131" y="194"/>
                    <a:pt x="130" y="168"/>
                  </a:cubicBezTo>
                  <a:cubicBezTo>
                    <a:pt x="129" y="138"/>
                    <a:pt x="99" y="55"/>
                    <a:pt x="36" y="0"/>
                  </a:cubicBezTo>
                  <a:close/>
                </a:path>
              </a:pathLst>
            </a:custGeom>
            <a:solidFill>
              <a:srgbClr val="E5E1F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7">
              <a:extLst>
                <a:ext uri="{FF2B5EF4-FFF2-40B4-BE49-F238E27FC236}">
                  <a16:creationId xmlns:a16="http://schemas.microsoft.com/office/drawing/2014/main" xmlns="" id="{A6D0BE20-D8F3-4E9A-9E7A-BC6FFF63D4D3}"/>
                </a:ext>
              </a:extLst>
            </p:cNvPr>
            <p:cNvSpPr>
              <a:spLocks/>
            </p:cNvSpPr>
            <p:nvPr/>
          </p:nvSpPr>
          <p:spPr bwMode="auto">
            <a:xfrm>
              <a:off x="4883150" y="5529263"/>
              <a:ext cx="2451100" cy="257175"/>
            </a:xfrm>
            <a:custGeom>
              <a:avLst/>
              <a:gdLst>
                <a:gd name="T0" fmla="*/ 1544 w 1544"/>
                <a:gd name="T1" fmla="*/ 162 h 162"/>
                <a:gd name="T2" fmla="*/ 0 w 1544"/>
                <a:gd name="T3" fmla="*/ 162 h 162"/>
                <a:gd name="T4" fmla="*/ 156 w 1544"/>
                <a:gd name="T5" fmla="*/ 0 h 162"/>
                <a:gd name="T6" fmla="*/ 1436 w 1544"/>
                <a:gd name="T7" fmla="*/ 0 h 162"/>
                <a:gd name="T8" fmla="*/ 1544 w 1544"/>
                <a:gd name="T9" fmla="*/ 162 h 162"/>
              </a:gdLst>
              <a:ahLst/>
              <a:cxnLst>
                <a:cxn ang="0">
                  <a:pos x="T0" y="T1"/>
                </a:cxn>
                <a:cxn ang="0">
                  <a:pos x="T2" y="T3"/>
                </a:cxn>
                <a:cxn ang="0">
                  <a:pos x="T4" y="T5"/>
                </a:cxn>
                <a:cxn ang="0">
                  <a:pos x="T6" y="T7"/>
                </a:cxn>
                <a:cxn ang="0">
                  <a:pos x="T8" y="T9"/>
                </a:cxn>
              </a:cxnLst>
              <a:rect l="0" t="0" r="r" b="b"/>
              <a:pathLst>
                <a:path w="1544" h="162">
                  <a:moveTo>
                    <a:pt x="1544" y="162"/>
                  </a:moveTo>
                  <a:lnTo>
                    <a:pt x="0" y="162"/>
                  </a:lnTo>
                  <a:lnTo>
                    <a:pt x="156" y="0"/>
                  </a:lnTo>
                  <a:lnTo>
                    <a:pt x="1436" y="0"/>
                  </a:lnTo>
                  <a:lnTo>
                    <a:pt x="1544" y="162"/>
                  </a:lnTo>
                  <a:close/>
                </a:path>
              </a:pathLst>
            </a:custGeom>
            <a:gradFill flip="none" rotWithShape="1">
              <a:gsLst>
                <a:gs pos="0">
                  <a:srgbClr val="6FC9E0"/>
                </a:gs>
                <a:gs pos="39000">
                  <a:srgbClr val="4BC3E2"/>
                </a:gs>
                <a:gs pos="85000">
                  <a:srgbClr val="030341"/>
                </a:gs>
              </a:gsLst>
              <a:path path="circle">
                <a:fillToRect l="50000" t="130000" r="50000" b="-30000"/>
              </a:path>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2" name="Freeform 8">
              <a:extLst>
                <a:ext uri="{FF2B5EF4-FFF2-40B4-BE49-F238E27FC236}">
                  <a16:creationId xmlns:a16="http://schemas.microsoft.com/office/drawing/2014/main" xmlns="" id="{91E2CD51-2ACF-4F68-863C-840F1804E8B5}"/>
                </a:ext>
              </a:extLst>
            </p:cNvPr>
            <p:cNvSpPr>
              <a:spLocks/>
            </p:cNvSpPr>
            <p:nvPr/>
          </p:nvSpPr>
          <p:spPr bwMode="auto">
            <a:xfrm>
              <a:off x="5313363" y="4187825"/>
              <a:ext cx="1520825" cy="1598613"/>
            </a:xfrm>
            <a:custGeom>
              <a:avLst/>
              <a:gdLst>
                <a:gd name="T0" fmla="*/ 265 w 265"/>
                <a:gd name="T1" fmla="*/ 279 h 279"/>
                <a:gd name="T2" fmla="*/ 25 w 265"/>
                <a:gd name="T3" fmla="*/ 279 h 279"/>
                <a:gd name="T4" fmla="*/ 20 w 265"/>
                <a:gd name="T5" fmla="*/ 234 h 279"/>
                <a:gd name="T6" fmla="*/ 20 w 265"/>
                <a:gd name="T7" fmla="*/ 230 h 279"/>
                <a:gd name="T8" fmla="*/ 13 w 265"/>
                <a:gd name="T9" fmla="*/ 171 h 279"/>
                <a:gd name="T10" fmla="*/ 11 w 265"/>
                <a:gd name="T11" fmla="*/ 150 h 279"/>
                <a:gd name="T12" fmla="*/ 10 w 265"/>
                <a:gd name="T13" fmla="*/ 129 h 279"/>
                <a:gd name="T14" fmla="*/ 10 w 265"/>
                <a:gd name="T15" fmla="*/ 34 h 279"/>
                <a:gd name="T16" fmla="*/ 10 w 265"/>
                <a:gd name="T17" fmla="*/ 34 h 279"/>
                <a:gd name="T18" fmla="*/ 65 w 265"/>
                <a:gd name="T19" fmla="*/ 17 h 279"/>
                <a:gd name="T20" fmla="*/ 86 w 265"/>
                <a:gd name="T21" fmla="*/ 1 h 279"/>
                <a:gd name="T22" fmla="*/ 131 w 265"/>
                <a:gd name="T23" fmla="*/ 3 h 279"/>
                <a:gd name="T24" fmla="*/ 132 w 265"/>
                <a:gd name="T25" fmla="*/ 3 h 279"/>
                <a:gd name="T26" fmla="*/ 132 w 265"/>
                <a:gd name="T27" fmla="*/ 3 h 279"/>
                <a:gd name="T28" fmla="*/ 133 w 265"/>
                <a:gd name="T29" fmla="*/ 3 h 279"/>
                <a:gd name="T30" fmla="*/ 169 w 265"/>
                <a:gd name="T31" fmla="*/ 12 h 279"/>
                <a:gd name="T32" fmla="*/ 170 w 265"/>
                <a:gd name="T33" fmla="*/ 13 h 279"/>
                <a:gd name="T34" fmla="*/ 170 w 265"/>
                <a:gd name="T35" fmla="*/ 13 h 279"/>
                <a:gd name="T36" fmla="*/ 171 w 265"/>
                <a:gd name="T37" fmla="*/ 26 h 279"/>
                <a:gd name="T38" fmla="*/ 197 w 265"/>
                <a:gd name="T39" fmla="*/ 31 h 279"/>
                <a:gd name="T40" fmla="*/ 201 w 265"/>
                <a:gd name="T41" fmla="*/ 32 h 279"/>
                <a:gd name="T42" fmla="*/ 251 w 265"/>
                <a:gd name="T43" fmla="*/ 105 h 279"/>
                <a:gd name="T44" fmla="*/ 255 w 265"/>
                <a:gd name="T45" fmla="*/ 151 h 279"/>
                <a:gd name="T46" fmla="*/ 259 w 265"/>
                <a:gd name="T47" fmla="*/ 192 h 279"/>
                <a:gd name="T48" fmla="*/ 262 w 265"/>
                <a:gd name="T49" fmla="*/ 234 h 279"/>
                <a:gd name="T50" fmla="*/ 264 w 265"/>
                <a:gd name="T51" fmla="*/ 266 h 279"/>
                <a:gd name="T52" fmla="*/ 264 w 265"/>
                <a:gd name="T53" fmla="*/ 266 h 279"/>
                <a:gd name="T54" fmla="*/ 265 w 265"/>
                <a:gd name="T55" fmla="*/ 27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5" h="279">
                  <a:moveTo>
                    <a:pt x="265" y="279"/>
                  </a:moveTo>
                  <a:cubicBezTo>
                    <a:pt x="25" y="279"/>
                    <a:pt x="25" y="279"/>
                    <a:pt x="25" y="279"/>
                  </a:cubicBezTo>
                  <a:cubicBezTo>
                    <a:pt x="25" y="273"/>
                    <a:pt x="23" y="256"/>
                    <a:pt x="20" y="234"/>
                  </a:cubicBezTo>
                  <a:cubicBezTo>
                    <a:pt x="20" y="232"/>
                    <a:pt x="20" y="231"/>
                    <a:pt x="20" y="230"/>
                  </a:cubicBezTo>
                  <a:cubicBezTo>
                    <a:pt x="17" y="211"/>
                    <a:pt x="15" y="191"/>
                    <a:pt x="13" y="171"/>
                  </a:cubicBezTo>
                  <a:cubicBezTo>
                    <a:pt x="13" y="164"/>
                    <a:pt x="12" y="157"/>
                    <a:pt x="11" y="150"/>
                  </a:cubicBezTo>
                  <a:cubicBezTo>
                    <a:pt x="11" y="143"/>
                    <a:pt x="11" y="136"/>
                    <a:pt x="10" y="129"/>
                  </a:cubicBezTo>
                  <a:cubicBezTo>
                    <a:pt x="8" y="78"/>
                    <a:pt x="0" y="42"/>
                    <a:pt x="10" y="34"/>
                  </a:cubicBezTo>
                  <a:cubicBezTo>
                    <a:pt x="10" y="34"/>
                    <a:pt x="10" y="34"/>
                    <a:pt x="10" y="34"/>
                  </a:cubicBezTo>
                  <a:cubicBezTo>
                    <a:pt x="19" y="26"/>
                    <a:pt x="65" y="17"/>
                    <a:pt x="65" y="17"/>
                  </a:cubicBezTo>
                  <a:cubicBezTo>
                    <a:pt x="65" y="17"/>
                    <a:pt x="70" y="2"/>
                    <a:pt x="86" y="1"/>
                  </a:cubicBezTo>
                  <a:cubicBezTo>
                    <a:pt x="102" y="0"/>
                    <a:pt x="118" y="1"/>
                    <a:pt x="131" y="3"/>
                  </a:cubicBezTo>
                  <a:cubicBezTo>
                    <a:pt x="131" y="3"/>
                    <a:pt x="132" y="3"/>
                    <a:pt x="132" y="3"/>
                  </a:cubicBezTo>
                  <a:cubicBezTo>
                    <a:pt x="132" y="3"/>
                    <a:pt x="132" y="3"/>
                    <a:pt x="132" y="3"/>
                  </a:cubicBezTo>
                  <a:cubicBezTo>
                    <a:pt x="132" y="3"/>
                    <a:pt x="133" y="3"/>
                    <a:pt x="133" y="3"/>
                  </a:cubicBezTo>
                  <a:cubicBezTo>
                    <a:pt x="152" y="6"/>
                    <a:pt x="167" y="10"/>
                    <a:pt x="169" y="12"/>
                  </a:cubicBezTo>
                  <a:cubicBezTo>
                    <a:pt x="170" y="12"/>
                    <a:pt x="170" y="13"/>
                    <a:pt x="170" y="13"/>
                  </a:cubicBezTo>
                  <a:cubicBezTo>
                    <a:pt x="170" y="13"/>
                    <a:pt x="170" y="13"/>
                    <a:pt x="170" y="13"/>
                  </a:cubicBezTo>
                  <a:cubicBezTo>
                    <a:pt x="171" y="22"/>
                    <a:pt x="171" y="26"/>
                    <a:pt x="171" y="26"/>
                  </a:cubicBezTo>
                  <a:cubicBezTo>
                    <a:pt x="171" y="26"/>
                    <a:pt x="184" y="32"/>
                    <a:pt x="197" y="31"/>
                  </a:cubicBezTo>
                  <a:cubicBezTo>
                    <a:pt x="198" y="31"/>
                    <a:pt x="199" y="31"/>
                    <a:pt x="201" y="32"/>
                  </a:cubicBezTo>
                  <a:cubicBezTo>
                    <a:pt x="216" y="35"/>
                    <a:pt x="247" y="62"/>
                    <a:pt x="251" y="105"/>
                  </a:cubicBezTo>
                  <a:cubicBezTo>
                    <a:pt x="252" y="117"/>
                    <a:pt x="254" y="133"/>
                    <a:pt x="255" y="151"/>
                  </a:cubicBezTo>
                  <a:cubicBezTo>
                    <a:pt x="256" y="164"/>
                    <a:pt x="257" y="178"/>
                    <a:pt x="259" y="192"/>
                  </a:cubicBezTo>
                  <a:cubicBezTo>
                    <a:pt x="260" y="207"/>
                    <a:pt x="261" y="221"/>
                    <a:pt x="262" y="234"/>
                  </a:cubicBezTo>
                  <a:cubicBezTo>
                    <a:pt x="263" y="246"/>
                    <a:pt x="263" y="258"/>
                    <a:pt x="264" y="266"/>
                  </a:cubicBezTo>
                  <a:cubicBezTo>
                    <a:pt x="264" y="266"/>
                    <a:pt x="264" y="266"/>
                    <a:pt x="264" y="266"/>
                  </a:cubicBezTo>
                  <a:cubicBezTo>
                    <a:pt x="264" y="272"/>
                    <a:pt x="265" y="277"/>
                    <a:pt x="265" y="279"/>
                  </a:cubicBezTo>
                  <a:close/>
                </a:path>
              </a:pathLst>
            </a:custGeom>
            <a:solidFill>
              <a:srgbClr val="E5E1F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9">
              <a:extLst>
                <a:ext uri="{FF2B5EF4-FFF2-40B4-BE49-F238E27FC236}">
                  <a16:creationId xmlns:a16="http://schemas.microsoft.com/office/drawing/2014/main" xmlns="" id="{319F10DD-B9D3-4B3A-8314-9802E27DC1C4}"/>
                </a:ext>
              </a:extLst>
            </p:cNvPr>
            <p:cNvSpPr>
              <a:spLocks/>
            </p:cNvSpPr>
            <p:nvPr/>
          </p:nvSpPr>
          <p:spPr bwMode="auto">
            <a:xfrm>
              <a:off x="4832350" y="4359275"/>
              <a:ext cx="1382713" cy="1152525"/>
            </a:xfrm>
            <a:custGeom>
              <a:avLst/>
              <a:gdLst>
                <a:gd name="T0" fmla="*/ 227 w 241"/>
                <a:gd name="T1" fmla="*/ 194 h 201"/>
                <a:gd name="T2" fmla="*/ 104 w 241"/>
                <a:gd name="T3" fmla="*/ 200 h 201"/>
                <a:gd name="T4" fmla="*/ 23 w 241"/>
                <a:gd name="T5" fmla="*/ 199 h 201"/>
                <a:gd name="T6" fmla="*/ 38 w 241"/>
                <a:gd name="T7" fmla="*/ 83 h 201"/>
                <a:gd name="T8" fmla="*/ 94 w 241"/>
                <a:gd name="T9" fmla="*/ 4 h 201"/>
                <a:gd name="T10" fmla="*/ 94 w 241"/>
                <a:gd name="T11" fmla="*/ 4 h 201"/>
                <a:gd name="T12" fmla="*/ 106 w 241"/>
                <a:gd name="T13" fmla="*/ 1 h 201"/>
                <a:gd name="T14" fmla="*/ 143 w 241"/>
                <a:gd name="T15" fmla="*/ 57 h 201"/>
                <a:gd name="T16" fmla="*/ 95 w 241"/>
                <a:gd name="T17" fmla="*/ 120 h 201"/>
                <a:gd name="T18" fmla="*/ 76 w 241"/>
                <a:gd name="T19" fmla="*/ 141 h 201"/>
                <a:gd name="T20" fmla="*/ 97 w 241"/>
                <a:gd name="T21" fmla="*/ 141 h 201"/>
                <a:gd name="T22" fmla="*/ 239 w 241"/>
                <a:gd name="T23" fmla="*/ 164 h 201"/>
                <a:gd name="T24" fmla="*/ 227 w 241"/>
                <a:gd name="T25" fmla="*/ 194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1" h="201">
                  <a:moveTo>
                    <a:pt x="227" y="194"/>
                  </a:moveTo>
                  <a:cubicBezTo>
                    <a:pt x="224" y="194"/>
                    <a:pt x="160" y="198"/>
                    <a:pt x="104" y="200"/>
                  </a:cubicBezTo>
                  <a:cubicBezTo>
                    <a:pt x="66" y="201"/>
                    <a:pt x="32" y="201"/>
                    <a:pt x="23" y="199"/>
                  </a:cubicBezTo>
                  <a:cubicBezTo>
                    <a:pt x="0" y="193"/>
                    <a:pt x="5" y="167"/>
                    <a:pt x="38" y="83"/>
                  </a:cubicBezTo>
                  <a:cubicBezTo>
                    <a:pt x="59" y="29"/>
                    <a:pt x="80" y="10"/>
                    <a:pt x="94" y="4"/>
                  </a:cubicBezTo>
                  <a:cubicBezTo>
                    <a:pt x="94" y="4"/>
                    <a:pt x="94" y="4"/>
                    <a:pt x="94" y="4"/>
                  </a:cubicBezTo>
                  <a:cubicBezTo>
                    <a:pt x="101" y="0"/>
                    <a:pt x="106" y="1"/>
                    <a:pt x="106" y="1"/>
                  </a:cubicBezTo>
                  <a:cubicBezTo>
                    <a:pt x="123" y="0"/>
                    <a:pt x="145" y="42"/>
                    <a:pt x="143" y="57"/>
                  </a:cubicBezTo>
                  <a:cubicBezTo>
                    <a:pt x="142" y="66"/>
                    <a:pt x="115" y="98"/>
                    <a:pt x="95" y="120"/>
                  </a:cubicBezTo>
                  <a:cubicBezTo>
                    <a:pt x="85" y="132"/>
                    <a:pt x="76" y="141"/>
                    <a:pt x="76" y="141"/>
                  </a:cubicBezTo>
                  <a:cubicBezTo>
                    <a:pt x="76" y="141"/>
                    <a:pt x="85" y="141"/>
                    <a:pt x="97" y="141"/>
                  </a:cubicBezTo>
                  <a:cubicBezTo>
                    <a:pt x="139" y="142"/>
                    <a:pt x="228" y="145"/>
                    <a:pt x="239" y="164"/>
                  </a:cubicBezTo>
                  <a:cubicBezTo>
                    <a:pt x="241" y="169"/>
                    <a:pt x="233" y="194"/>
                    <a:pt x="227" y="194"/>
                  </a:cubicBezTo>
                  <a:close/>
                </a:path>
              </a:pathLst>
            </a:custGeom>
            <a:solidFill>
              <a:srgbClr val="E5E1F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a:extLst>
                <a:ext uri="{FF2B5EF4-FFF2-40B4-BE49-F238E27FC236}">
                  <a16:creationId xmlns:a16="http://schemas.microsoft.com/office/drawing/2014/main" xmlns="" id="{5849D18F-42AB-4436-A00E-CCB48479C93C}"/>
                </a:ext>
              </a:extLst>
            </p:cNvPr>
            <p:cNvSpPr>
              <a:spLocks/>
            </p:cNvSpPr>
            <p:nvPr/>
          </p:nvSpPr>
          <p:spPr bwMode="auto">
            <a:xfrm>
              <a:off x="6450013" y="4960938"/>
              <a:ext cx="333375" cy="750888"/>
            </a:xfrm>
            <a:custGeom>
              <a:avLst/>
              <a:gdLst>
                <a:gd name="T0" fmla="*/ 66 w 66"/>
                <a:gd name="T1" fmla="*/ 131 h 131"/>
                <a:gd name="T2" fmla="*/ 23 w 66"/>
                <a:gd name="T3" fmla="*/ 68 h 131"/>
                <a:gd name="T4" fmla="*/ 4 w 66"/>
                <a:gd name="T5" fmla="*/ 25 h 131"/>
                <a:gd name="T6" fmla="*/ 57 w 66"/>
                <a:gd name="T7" fmla="*/ 16 h 131"/>
                <a:gd name="T8" fmla="*/ 64 w 66"/>
                <a:gd name="T9" fmla="*/ 99 h 131"/>
                <a:gd name="T10" fmla="*/ 66 w 66"/>
                <a:gd name="T11" fmla="*/ 131 h 131"/>
              </a:gdLst>
              <a:ahLst/>
              <a:cxnLst>
                <a:cxn ang="0">
                  <a:pos x="T0" y="T1"/>
                </a:cxn>
                <a:cxn ang="0">
                  <a:pos x="T2" y="T3"/>
                </a:cxn>
                <a:cxn ang="0">
                  <a:pos x="T4" y="T5"/>
                </a:cxn>
                <a:cxn ang="0">
                  <a:pos x="T6" y="T7"/>
                </a:cxn>
                <a:cxn ang="0">
                  <a:pos x="T8" y="T9"/>
                </a:cxn>
                <a:cxn ang="0">
                  <a:pos x="T10" y="T11"/>
                </a:cxn>
              </a:cxnLst>
              <a:rect l="0" t="0" r="r" b="b"/>
              <a:pathLst>
                <a:path w="66" h="131">
                  <a:moveTo>
                    <a:pt x="66" y="131"/>
                  </a:moveTo>
                  <a:cubicBezTo>
                    <a:pt x="61" y="107"/>
                    <a:pt x="42" y="83"/>
                    <a:pt x="23" y="68"/>
                  </a:cubicBezTo>
                  <a:cubicBezTo>
                    <a:pt x="0" y="51"/>
                    <a:pt x="4" y="25"/>
                    <a:pt x="4" y="25"/>
                  </a:cubicBezTo>
                  <a:cubicBezTo>
                    <a:pt x="21" y="0"/>
                    <a:pt x="41" y="5"/>
                    <a:pt x="57" y="16"/>
                  </a:cubicBezTo>
                  <a:cubicBezTo>
                    <a:pt x="59" y="43"/>
                    <a:pt x="62" y="74"/>
                    <a:pt x="64" y="99"/>
                  </a:cubicBezTo>
                  <a:cubicBezTo>
                    <a:pt x="65" y="111"/>
                    <a:pt x="65" y="123"/>
                    <a:pt x="66" y="131"/>
                  </a:cubicBezTo>
                  <a:close/>
                </a:path>
              </a:pathLst>
            </a:custGeom>
            <a:gradFill flip="none" rotWithShape="1">
              <a:gsLst>
                <a:gs pos="100000">
                  <a:srgbClr val="7289F2">
                    <a:alpha val="0"/>
                  </a:srgbClr>
                </a:gs>
                <a:gs pos="26000">
                  <a:srgbClr val="7289F2">
                    <a:alpha val="54000"/>
                  </a:srgbClr>
                </a:gs>
              </a:gsLst>
              <a:lin ang="7800000" scaled="0"/>
              <a:tileRect/>
            </a:gra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Shape 21">
              <a:extLst>
                <a:ext uri="{FF2B5EF4-FFF2-40B4-BE49-F238E27FC236}">
                  <a16:creationId xmlns:a16="http://schemas.microsoft.com/office/drawing/2014/main" xmlns="" id="{D1D8B039-3C85-439E-9B4E-0AE3B0227E37}"/>
                </a:ext>
              </a:extLst>
            </p:cNvPr>
            <p:cNvSpPr/>
            <p:nvPr/>
          </p:nvSpPr>
          <p:spPr>
            <a:xfrm rot="20364014">
              <a:off x="6924390" y="4583236"/>
              <a:ext cx="305126" cy="641501"/>
            </a:xfrm>
            <a:custGeom>
              <a:avLst/>
              <a:gdLst>
                <a:gd name="connsiteX0" fmla="*/ 793 w 453638"/>
                <a:gd name="connsiteY0" fmla="*/ 10752 h 953733"/>
                <a:gd name="connsiteX1" fmla="*/ 331787 w 453638"/>
                <a:gd name="connsiteY1" fmla="*/ 467952 h 953733"/>
                <a:gd name="connsiteX2" fmla="*/ 436562 w 453638"/>
                <a:gd name="connsiteY2" fmla="*/ 944202 h 953733"/>
                <a:gd name="connsiteX3" fmla="*/ 793 w 453638"/>
                <a:gd name="connsiteY3" fmla="*/ 10752 h 953733"/>
              </a:gdLst>
              <a:ahLst/>
              <a:cxnLst>
                <a:cxn ang="0">
                  <a:pos x="connsiteX0" y="connsiteY0"/>
                </a:cxn>
                <a:cxn ang="0">
                  <a:pos x="connsiteX1" y="connsiteY1"/>
                </a:cxn>
                <a:cxn ang="0">
                  <a:pos x="connsiteX2" y="connsiteY2"/>
                </a:cxn>
                <a:cxn ang="0">
                  <a:pos x="connsiteX3" y="connsiteY3"/>
                </a:cxn>
              </a:cxnLst>
              <a:rect l="l" t="t" r="r" b="b"/>
              <a:pathLst>
                <a:path w="453638" h="953733">
                  <a:moveTo>
                    <a:pt x="793" y="10752"/>
                  </a:moveTo>
                  <a:cubicBezTo>
                    <a:pt x="-16669" y="-68623"/>
                    <a:pt x="259159" y="312377"/>
                    <a:pt x="331787" y="467952"/>
                  </a:cubicBezTo>
                  <a:cubicBezTo>
                    <a:pt x="404415" y="623527"/>
                    <a:pt x="490934" y="1020005"/>
                    <a:pt x="436562" y="944202"/>
                  </a:cubicBezTo>
                  <a:cubicBezTo>
                    <a:pt x="382190" y="868399"/>
                    <a:pt x="18255" y="90127"/>
                    <a:pt x="793" y="10752"/>
                  </a:cubicBezTo>
                  <a:close/>
                </a:path>
              </a:pathLst>
            </a:custGeom>
            <a:gradFill flip="none" rotWithShape="1">
              <a:gsLst>
                <a:gs pos="100000">
                  <a:srgbClr val="7289F2">
                    <a:alpha val="0"/>
                  </a:srgbClr>
                </a:gs>
                <a:gs pos="26000">
                  <a:srgbClr val="7289F2">
                    <a:alpha val="54000"/>
                  </a:srgbClr>
                </a:gs>
              </a:gsLst>
              <a:lin ang="7800000" scaled="0"/>
              <a:tileRect/>
            </a:gra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sp>
          <p:nvSpPr>
            <p:cNvPr id="16" name="Freeform 11">
              <a:extLst>
                <a:ext uri="{FF2B5EF4-FFF2-40B4-BE49-F238E27FC236}">
                  <a16:creationId xmlns:a16="http://schemas.microsoft.com/office/drawing/2014/main" xmlns="" id="{9C6C3AB2-1F41-4F9F-A40A-34C6948A2EEB}"/>
                </a:ext>
              </a:extLst>
            </p:cNvPr>
            <p:cNvSpPr>
              <a:spLocks/>
            </p:cNvSpPr>
            <p:nvPr/>
          </p:nvSpPr>
          <p:spPr bwMode="auto">
            <a:xfrm>
              <a:off x="6065838" y="4297363"/>
              <a:ext cx="1435100" cy="1168400"/>
            </a:xfrm>
            <a:custGeom>
              <a:avLst/>
              <a:gdLst>
                <a:gd name="T0" fmla="*/ 11 w 250"/>
                <a:gd name="T1" fmla="*/ 49 h 204"/>
                <a:gd name="T2" fmla="*/ 103 w 250"/>
                <a:gd name="T3" fmla="*/ 27 h 204"/>
                <a:gd name="T4" fmla="*/ 211 w 250"/>
                <a:gd name="T5" fmla="*/ 135 h 204"/>
                <a:gd name="T6" fmla="*/ 179 w 250"/>
                <a:gd name="T7" fmla="*/ 196 h 204"/>
                <a:gd name="T8" fmla="*/ 10 w 250"/>
                <a:gd name="T9" fmla="*/ 49 h 204"/>
                <a:gd name="T10" fmla="*/ 11 w 250"/>
                <a:gd name="T11" fmla="*/ 49 h 204"/>
              </a:gdLst>
              <a:ahLst/>
              <a:cxnLst>
                <a:cxn ang="0">
                  <a:pos x="T0" y="T1"/>
                </a:cxn>
                <a:cxn ang="0">
                  <a:pos x="T2" y="T3"/>
                </a:cxn>
                <a:cxn ang="0">
                  <a:pos x="T4" y="T5"/>
                </a:cxn>
                <a:cxn ang="0">
                  <a:pos x="T6" y="T7"/>
                </a:cxn>
                <a:cxn ang="0">
                  <a:pos x="T8" y="T9"/>
                </a:cxn>
                <a:cxn ang="0">
                  <a:pos x="T10" y="T11"/>
                </a:cxn>
              </a:cxnLst>
              <a:rect l="0" t="0" r="r" b="b"/>
              <a:pathLst>
                <a:path w="250" h="204">
                  <a:moveTo>
                    <a:pt x="11" y="49"/>
                  </a:moveTo>
                  <a:cubicBezTo>
                    <a:pt x="25" y="11"/>
                    <a:pt x="73" y="0"/>
                    <a:pt x="103" y="27"/>
                  </a:cubicBezTo>
                  <a:cubicBezTo>
                    <a:pt x="136" y="58"/>
                    <a:pt x="187" y="105"/>
                    <a:pt x="211" y="135"/>
                  </a:cubicBezTo>
                  <a:cubicBezTo>
                    <a:pt x="250" y="180"/>
                    <a:pt x="199" y="204"/>
                    <a:pt x="179" y="196"/>
                  </a:cubicBezTo>
                  <a:cubicBezTo>
                    <a:pt x="117" y="171"/>
                    <a:pt x="0" y="117"/>
                    <a:pt x="10" y="49"/>
                  </a:cubicBezTo>
                  <a:cubicBezTo>
                    <a:pt x="10" y="49"/>
                    <a:pt x="11" y="49"/>
                    <a:pt x="11" y="49"/>
                  </a:cubicBezTo>
                  <a:close/>
                </a:path>
              </a:pathLst>
            </a:custGeom>
            <a:solidFill>
              <a:srgbClr val="E5E1F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2">
              <a:extLst>
                <a:ext uri="{FF2B5EF4-FFF2-40B4-BE49-F238E27FC236}">
                  <a16:creationId xmlns:a16="http://schemas.microsoft.com/office/drawing/2014/main" xmlns="" id="{53D9C9B8-8241-4452-98F4-6F4696E0228C}"/>
                </a:ext>
              </a:extLst>
            </p:cNvPr>
            <p:cNvSpPr>
              <a:spLocks/>
            </p:cNvSpPr>
            <p:nvPr/>
          </p:nvSpPr>
          <p:spPr bwMode="auto">
            <a:xfrm>
              <a:off x="5664200" y="3127375"/>
              <a:ext cx="809625" cy="1135063"/>
            </a:xfrm>
            <a:custGeom>
              <a:avLst/>
              <a:gdLst>
                <a:gd name="T0" fmla="*/ 138 w 141"/>
                <a:gd name="T1" fmla="*/ 142 h 198"/>
                <a:gd name="T2" fmla="*/ 136 w 141"/>
                <a:gd name="T3" fmla="*/ 150 h 198"/>
                <a:gd name="T4" fmla="*/ 134 w 141"/>
                <a:gd name="T5" fmla="*/ 170 h 198"/>
                <a:gd name="T6" fmla="*/ 128 w 141"/>
                <a:gd name="T7" fmla="*/ 178 h 198"/>
                <a:gd name="T8" fmla="*/ 125 w 141"/>
                <a:gd name="T9" fmla="*/ 179 h 198"/>
                <a:gd name="T10" fmla="*/ 115 w 141"/>
                <a:gd name="T11" fmla="*/ 178 h 198"/>
                <a:gd name="T12" fmla="*/ 109 w 141"/>
                <a:gd name="T13" fmla="*/ 198 h 198"/>
                <a:gd name="T14" fmla="*/ 108 w 141"/>
                <a:gd name="T15" fmla="*/ 197 h 198"/>
                <a:gd name="T16" fmla="*/ 71 w 141"/>
                <a:gd name="T17" fmla="*/ 188 h 198"/>
                <a:gd name="T18" fmla="*/ 71 w 141"/>
                <a:gd name="T19" fmla="*/ 188 h 198"/>
                <a:gd name="T20" fmla="*/ 70 w 141"/>
                <a:gd name="T21" fmla="*/ 188 h 198"/>
                <a:gd name="T22" fmla="*/ 25 w 141"/>
                <a:gd name="T23" fmla="*/ 186 h 198"/>
                <a:gd name="T24" fmla="*/ 26 w 141"/>
                <a:gd name="T25" fmla="*/ 157 h 198"/>
                <a:gd name="T26" fmla="*/ 19 w 141"/>
                <a:gd name="T27" fmla="*/ 125 h 198"/>
                <a:gd name="T28" fmla="*/ 9 w 141"/>
                <a:gd name="T29" fmla="*/ 99 h 198"/>
                <a:gd name="T30" fmla="*/ 0 w 141"/>
                <a:gd name="T31" fmla="*/ 72 h 198"/>
                <a:gd name="T32" fmla="*/ 34 w 141"/>
                <a:gd name="T33" fmla="*/ 18 h 198"/>
                <a:gd name="T34" fmla="*/ 57 w 141"/>
                <a:gd name="T35" fmla="*/ 7 h 198"/>
                <a:gd name="T36" fmla="*/ 76 w 141"/>
                <a:gd name="T37" fmla="*/ 0 h 198"/>
                <a:gd name="T38" fmla="*/ 92 w 141"/>
                <a:gd name="T39" fmla="*/ 9 h 198"/>
                <a:gd name="T40" fmla="*/ 112 w 141"/>
                <a:gd name="T41" fmla="*/ 11 h 198"/>
                <a:gd name="T42" fmla="*/ 124 w 141"/>
                <a:gd name="T43" fmla="*/ 24 h 198"/>
                <a:gd name="T44" fmla="*/ 134 w 141"/>
                <a:gd name="T45" fmla="*/ 37 h 198"/>
                <a:gd name="T46" fmla="*/ 134 w 141"/>
                <a:gd name="T47" fmla="*/ 38 h 198"/>
                <a:gd name="T48" fmla="*/ 134 w 141"/>
                <a:gd name="T49" fmla="*/ 38 h 198"/>
                <a:gd name="T50" fmla="*/ 133 w 141"/>
                <a:gd name="T51" fmla="*/ 39 h 198"/>
                <a:gd name="T52" fmla="*/ 132 w 141"/>
                <a:gd name="T53" fmla="*/ 41 h 198"/>
                <a:gd name="T54" fmla="*/ 131 w 141"/>
                <a:gd name="T55" fmla="*/ 42 h 198"/>
                <a:gd name="T56" fmla="*/ 130 w 141"/>
                <a:gd name="T57" fmla="*/ 42 h 198"/>
                <a:gd name="T58" fmla="*/ 129 w 141"/>
                <a:gd name="T59" fmla="*/ 43 h 198"/>
                <a:gd name="T60" fmla="*/ 129 w 141"/>
                <a:gd name="T61" fmla="*/ 43 h 198"/>
                <a:gd name="T62" fmla="*/ 138 w 141"/>
                <a:gd name="T63" fmla="*/ 90 h 198"/>
                <a:gd name="T64" fmla="*/ 139 w 141"/>
                <a:gd name="T65" fmla="*/ 113 h 198"/>
                <a:gd name="T66" fmla="*/ 138 w 141"/>
                <a:gd name="T67" fmla="*/ 14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1" h="198">
                  <a:moveTo>
                    <a:pt x="138" y="142"/>
                  </a:moveTo>
                  <a:cubicBezTo>
                    <a:pt x="138" y="145"/>
                    <a:pt x="137" y="147"/>
                    <a:pt x="136" y="150"/>
                  </a:cubicBezTo>
                  <a:cubicBezTo>
                    <a:pt x="136" y="151"/>
                    <a:pt x="135" y="166"/>
                    <a:pt x="134" y="170"/>
                  </a:cubicBezTo>
                  <a:cubicBezTo>
                    <a:pt x="134" y="172"/>
                    <a:pt x="132" y="177"/>
                    <a:pt x="128" y="178"/>
                  </a:cubicBezTo>
                  <a:cubicBezTo>
                    <a:pt x="127" y="179"/>
                    <a:pt x="126" y="179"/>
                    <a:pt x="125" y="179"/>
                  </a:cubicBezTo>
                  <a:cubicBezTo>
                    <a:pt x="118" y="178"/>
                    <a:pt x="115" y="178"/>
                    <a:pt x="115" y="178"/>
                  </a:cubicBezTo>
                  <a:cubicBezTo>
                    <a:pt x="115" y="178"/>
                    <a:pt x="108" y="189"/>
                    <a:pt x="109" y="198"/>
                  </a:cubicBezTo>
                  <a:cubicBezTo>
                    <a:pt x="109" y="198"/>
                    <a:pt x="109" y="197"/>
                    <a:pt x="108" y="197"/>
                  </a:cubicBezTo>
                  <a:cubicBezTo>
                    <a:pt x="106" y="195"/>
                    <a:pt x="91" y="191"/>
                    <a:pt x="71" y="188"/>
                  </a:cubicBezTo>
                  <a:cubicBezTo>
                    <a:pt x="71" y="188"/>
                    <a:pt x="71" y="188"/>
                    <a:pt x="71" y="188"/>
                  </a:cubicBezTo>
                  <a:cubicBezTo>
                    <a:pt x="71" y="188"/>
                    <a:pt x="70" y="188"/>
                    <a:pt x="70" y="188"/>
                  </a:cubicBezTo>
                  <a:cubicBezTo>
                    <a:pt x="57" y="186"/>
                    <a:pt x="41" y="185"/>
                    <a:pt x="25" y="186"/>
                  </a:cubicBezTo>
                  <a:cubicBezTo>
                    <a:pt x="25" y="186"/>
                    <a:pt x="27" y="173"/>
                    <a:pt x="26" y="157"/>
                  </a:cubicBezTo>
                  <a:cubicBezTo>
                    <a:pt x="25" y="147"/>
                    <a:pt x="23" y="135"/>
                    <a:pt x="19" y="125"/>
                  </a:cubicBezTo>
                  <a:cubicBezTo>
                    <a:pt x="15" y="116"/>
                    <a:pt x="12" y="107"/>
                    <a:pt x="9" y="99"/>
                  </a:cubicBezTo>
                  <a:cubicBezTo>
                    <a:pt x="4" y="84"/>
                    <a:pt x="0" y="73"/>
                    <a:pt x="0" y="72"/>
                  </a:cubicBezTo>
                  <a:cubicBezTo>
                    <a:pt x="0" y="71"/>
                    <a:pt x="4" y="33"/>
                    <a:pt x="34" y="18"/>
                  </a:cubicBezTo>
                  <a:cubicBezTo>
                    <a:pt x="34" y="18"/>
                    <a:pt x="49" y="6"/>
                    <a:pt x="57" y="7"/>
                  </a:cubicBezTo>
                  <a:cubicBezTo>
                    <a:pt x="66" y="8"/>
                    <a:pt x="72" y="0"/>
                    <a:pt x="76" y="0"/>
                  </a:cubicBezTo>
                  <a:cubicBezTo>
                    <a:pt x="80" y="0"/>
                    <a:pt x="85" y="7"/>
                    <a:pt x="92" y="9"/>
                  </a:cubicBezTo>
                  <a:cubicBezTo>
                    <a:pt x="100" y="12"/>
                    <a:pt x="107" y="7"/>
                    <a:pt x="112" y="11"/>
                  </a:cubicBezTo>
                  <a:cubicBezTo>
                    <a:pt x="116" y="14"/>
                    <a:pt x="121" y="24"/>
                    <a:pt x="124" y="24"/>
                  </a:cubicBezTo>
                  <a:cubicBezTo>
                    <a:pt x="127" y="24"/>
                    <a:pt x="136" y="31"/>
                    <a:pt x="134" y="37"/>
                  </a:cubicBezTo>
                  <a:cubicBezTo>
                    <a:pt x="134" y="38"/>
                    <a:pt x="134" y="38"/>
                    <a:pt x="134" y="38"/>
                  </a:cubicBezTo>
                  <a:cubicBezTo>
                    <a:pt x="134" y="38"/>
                    <a:pt x="134" y="38"/>
                    <a:pt x="134" y="38"/>
                  </a:cubicBezTo>
                  <a:cubicBezTo>
                    <a:pt x="134" y="39"/>
                    <a:pt x="134" y="39"/>
                    <a:pt x="133" y="39"/>
                  </a:cubicBezTo>
                  <a:cubicBezTo>
                    <a:pt x="133" y="40"/>
                    <a:pt x="133" y="40"/>
                    <a:pt x="132" y="41"/>
                  </a:cubicBezTo>
                  <a:cubicBezTo>
                    <a:pt x="132" y="41"/>
                    <a:pt x="131" y="41"/>
                    <a:pt x="131" y="42"/>
                  </a:cubicBezTo>
                  <a:cubicBezTo>
                    <a:pt x="131" y="42"/>
                    <a:pt x="130" y="42"/>
                    <a:pt x="130" y="42"/>
                  </a:cubicBezTo>
                  <a:cubicBezTo>
                    <a:pt x="130" y="43"/>
                    <a:pt x="130" y="43"/>
                    <a:pt x="129" y="43"/>
                  </a:cubicBezTo>
                  <a:cubicBezTo>
                    <a:pt x="129" y="43"/>
                    <a:pt x="129" y="43"/>
                    <a:pt x="129" y="43"/>
                  </a:cubicBezTo>
                  <a:cubicBezTo>
                    <a:pt x="129" y="43"/>
                    <a:pt x="139" y="82"/>
                    <a:pt x="138" y="90"/>
                  </a:cubicBezTo>
                  <a:cubicBezTo>
                    <a:pt x="138" y="97"/>
                    <a:pt x="137" y="106"/>
                    <a:pt x="139" y="113"/>
                  </a:cubicBezTo>
                  <a:cubicBezTo>
                    <a:pt x="141" y="118"/>
                    <a:pt x="141" y="129"/>
                    <a:pt x="138" y="142"/>
                  </a:cubicBezTo>
                  <a:close/>
                </a:path>
              </a:pathLst>
            </a:custGeom>
            <a:solidFill>
              <a:srgbClr val="F8F3F7"/>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3">
              <a:extLst>
                <a:ext uri="{FF2B5EF4-FFF2-40B4-BE49-F238E27FC236}">
                  <a16:creationId xmlns:a16="http://schemas.microsoft.com/office/drawing/2014/main" xmlns="" id="{104737AB-59A7-4247-842C-6F97799DA28F}"/>
                </a:ext>
              </a:extLst>
            </p:cNvPr>
            <p:cNvSpPr>
              <a:spLocks/>
            </p:cNvSpPr>
            <p:nvPr/>
          </p:nvSpPr>
          <p:spPr bwMode="auto">
            <a:xfrm>
              <a:off x="5664200" y="3127375"/>
              <a:ext cx="781050" cy="900113"/>
            </a:xfrm>
            <a:custGeom>
              <a:avLst/>
              <a:gdLst>
                <a:gd name="T0" fmla="*/ 134 w 136"/>
                <a:gd name="T1" fmla="*/ 37 h 157"/>
                <a:gd name="T2" fmla="*/ 134 w 136"/>
                <a:gd name="T3" fmla="*/ 38 h 157"/>
                <a:gd name="T4" fmla="*/ 134 w 136"/>
                <a:gd name="T5" fmla="*/ 38 h 157"/>
                <a:gd name="T6" fmla="*/ 133 w 136"/>
                <a:gd name="T7" fmla="*/ 39 h 157"/>
                <a:gd name="T8" fmla="*/ 132 w 136"/>
                <a:gd name="T9" fmla="*/ 41 h 157"/>
                <a:gd name="T10" fmla="*/ 129 w 136"/>
                <a:gd name="T11" fmla="*/ 43 h 157"/>
                <a:gd name="T12" fmla="*/ 129 w 136"/>
                <a:gd name="T13" fmla="*/ 43 h 157"/>
                <a:gd name="T14" fmla="*/ 127 w 136"/>
                <a:gd name="T15" fmla="*/ 79 h 157"/>
                <a:gd name="T16" fmla="*/ 97 w 136"/>
                <a:gd name="T17" fmla="*/ 111 h 157"/>
                <a:gd name="T18" fmla="*/ 85 w 136"/>
                <a:gd name="T19" fmla="*/ 140 h 157"/>
                <a:gd name="T20" fmla="*/ 85 w 136"/>
                <a:gd name="T21" fmla="*/ 157 h 157"/>
                <a:gd name="T22" fmla="*/ 26 w 136"/>
                <a:gd name="T23" fmla="*/ 157 h 157"/>
                <a:gd name="T24" fmla="*/ 19 w 136"/>
                <a:gd name="T25" fmla="*/ 125 h 157"/>
                <a:gd name="T26" fmla="*/ 9 w 136"/>
                <a:gd name="T27" fmla="*/ 99 h 157"/>
                <a:gd name="T28" fmla="*/ 0 w 136"/>
                <a:gd name="T29" fmla="*/ 72 h 157"/>
                <a:gd name="T30" fmla="*/ 34 w 136"/>
                <a:gd name="T31" fmla="*/ 18 h 157"/>
                <a:gd name="T32" fmla="*/ 57 w 136"/>
                <a:gd name="T33" fmla="*/ 7 h 157"/>
                <a:gd name="T34" fmla="*/ 76 w 136"/>
                <a:gd name="T35" fmla="*/ 0 h 157"/>
                <a:gd name="T36" fmla="*/ 92 w 136"/>
                <a:gd name="T37" fmla="*/ 9 h 157"/>
                <a:gd name="T38" fmla="*/ 112 w 136"/>
                <a:gd name="T39" fmla="*/ 11 h 157"/>
                <a:gd name="T40" fmla="*/ 124 w 136"/>
                <a:gd name="T41" fmla="*/ 24 h 157"/>
                <a:gd name="T42" fmla="*/ 134 w 136"/>
                <a:gd name="T43" fmla="*/ 37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6" h="157">
                  <a:moveTo>
                    <a:pt x="134" y="37"/>
                  </a:moveTo>
                  <a:cubicBezTo>
                    <a:pt x="134" y="38"/>
                    <a:pt x="134" y="38"/>
                    <a:pt x="134" y="38"/>
                  </a:cubicBezTo>
                  <a:cubicBezTo>
                    <a:pt x="134" y="38"/>
                    <a:pt x="134" y="38"/>
                    <a:pt x="134" y="38"/>
                  </a:cubicBezTo>
                  <a:cubicBezTo>
                    <a:pt x="134" y="39"/>
                    <a:pt x="134" y="39"/>
                    <a:pt x="133" y="39"/>
                  </a:cubicBezTo>
                  <a:cubicBezTo>
                    <a:pt x="133" y="40"/>
                    <a:pt x="133" y="40"/>
                    <a:pt x="132" y="41"/>
                  </a:cubicBezTo>
                  <a:cubicBezTo>
                    <a:pt x="131" y="42"/>
                    <a:pt x="130" y="43"/>
                    <a:pt x="129" y="43"/>
                  </a:cubicBezTo>
                  <a:cubicBezTo>
                    <a:pt x="129" y="43"/>
                    <a:pt x="129" y="43"/>
                    <a:pt x="129" y="43"/>
                  </a:cubicBezTo>
                  <a:cubicBezTo>
                    <a:pt x="127" y="79"/>
                    <a:pt x="127" y="79"/>
                    <a:pt x="127" y="79"/>
                  </a:cubicBezTo>
                  <a:cubicBezTo>
                    <a:pt x="97" y="111"/>
                    <a:pt x="97" y="111"/>
                    <a:pt x="97" y="111"/>
                  </a:cubicBezTo>
                  <a:cubicBezTo>
                    <a:pt x="89" y="119"/>
                    <a:pt x="85" y="129"/>
                    <a:pt x="85" y="140"/>
                  </a:cubicBezTo>
                  <a:cubicBezTo>
                    <a:pt x="85" y="157"/>
                    <a:pt x="85" y="157"/>
                    <a:pt x="85" y="157"/>
                  </a:cubicBezTo>
                  <a:cubicBezTo>
                    <a:pt x="26" y="157"/>
                    <a:pt x="26" y="157"/>
                    <a:pt x="26" y="157"/>
                  </a:cubicBezTo>
                  <a:cubicBezTo>
                    <a:pt x="25" y="147"/>
                    <a:pt x="23" y="135"/>
                    <a:pt x="19" y="125"/>
                  </a:cubicBezTo>
                  <a:cubicBezTo>
                    <a:pt x="15" y="116"/>
                    <a:pt x="12" y="107"/>
                    <a:pt x="9" y="99"/>
                  </a:cubicBezTo>
                  <a:cubicBezTo>
                    <a:pt x="4" y="84"/>
                    <a:pt x="0" y="73"/>
                    <a:pt x="0" y="72"/>
                  </a:cubicBezTo>
                  <a:cubicBezTo>
                    <a:pt x="0" y="71"/>
                    <a:pt x="4" y="33"/>
                    <a:pt x="34" y="18"/>
                  </a:cubicBezTo>
                  <a:cubicBezTo>
                    <a:pt x="34" y="18"/>
                    <a:pt x="49" y="6"/>
                    <a:pt x="57" y="7"/>
                  </a:cubicBezTo>
                  <a:cubicBezTo>
                    <a:pt x="66" y="8"/>
                    <a:pt x="72" y="0"/>
                    <a:pt x="76" y="0"/>
                  </a:cubicBezTo>
                  <a:cubicBezTo>
                    <a:pt x="80" y="0"/>
                    <a:pt x="85" y="7"/>
                    <a:pt x="92" y="9"/>
                  </a:cubicBezTo>
                  <a:cubicBezTo>
                    <a:pt x="100" y="12"/>
                    <a:pt x="107" y="7"/>
                    <a:pt x="112" y="11"/>
                  </a:cubicBezTo>
                  <a:cubicBezTo>
                    <a:pt x="116" y="14"/>
                    <a:pt x="121" y="24"/>
                    <a:pt x="124" y="24"/>
                  </a:cubicBezTo>
                  <a:cubicBezTo>
                    <a:pt x="127" y="24"/>
                    <a:pt x="136" y="31"/>
                    <a:pt x="134" y="37"/>
                  </a:cubicBezTo>
                  <a:close/>
                </a:path>
              </a:pathLst>
            </a:custGeom>
            <a:gradFill>
              <a:gsLst>
                <a:gs pos="75000">
                  <a:srgbClr val="F7BDBB"/>
                </a:gs>
                <a:gs pos="100000">
                  <a:srgbClr val="F7BDBB">
                    <a:alpha val="0"/>
                  </a:srgbClr>
                </a:gs>
              </a:gsLst>
              <a:lin ang="5400000" scaled="1"/>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9" name="Freeform 14">
              <a:extLst>
                <a:ext uri="{FF2B5EF4-FFF2-40B4-BE49-F238E27FC236}">
                  <a16:creationId xmlns:a16="http://schemas.microsoft.com/office/drawing/2014/main" xmlns="" id="{A4EE508E-C139-4549-AD46-4E5E82F754BB}"/>
                </a:ext>
              </a:extLst>
            </p:cNvPr>
            <p:cNvSpPr>
              <a:spLocks/>
            </p:cNvSpPr>
            <p:nvPr/>
          </p:nvSpPr>
          <p:spPr bwMode="auto">
            <a:xfrm>
              <a:off x="5664200" y="3127375"/>
              <a:ext cx="781050" cy="566738"/>
            </a:xfrm>
            <a:custGeom>
              <a:avLst/>
              <a:gdLst>
                <a:gd name="T0" fmla="*/ 134 w 136"/>
                <a:gd name="T1" fmla="*/ 37 h 99"/>
                <a:gd name="T2" fmla="*/ 134 w 136"/>
                <a:gd name="T3" fmla="*/ 38 h 99"/>
                <a:gd name="T4" fmla="*/ 134 w 136"/>
                <a:gd name="T5" fmla="*/ 38 h 99"/>
                <a:gd name="T6" fmla="*/ 133 w 136"/>
                <a:gd name="T7" fmla="*/ 39 h 99"/>
                <a:gd name="T8" fmla="*/ 132 w 136"/>
                <a:gd name="T9" fmla="*/ 41 h 99"/>
                <a:gd name="T10" fmla="*/ 131 w 136"/>
                <a:gd name="T11" fmla="*/ 42 h 99"/>
                <a:gd name="T12" fmla="*/ 130 w 136"/>
                <a:gd name="T13" fmla="*/ 42 h 99"/>
                <a:gd name="T14" fmla="*/ 129 w 136"/>
                <a:gd name="T15" fmla="*/ 43 h 99"/>
                <a:gd name="T16" fmla="*/ 129 w 136"/>
                <a:gd name="T17" fmla="*/ 43 h 99"/>
                <a:gd name="T18" fmla="*/ 72 w 136"/>
                <a:gd name="T19" fmla="*/ 96 h 99"/>
                <a:gd name="T20" fmla="*/ 70 w 136"/>
                <a:gd name="T21" fmla="*/ 99 h 99"/>
                <a:gd name="T22" fmla="*/ 9 w 136"/>
                <a:gd name="T23" fmla="*/ 99 h 99"/>
                <a:gd name="T24" fmla="*/ 0 w 136"/>
                <a:gd name="T25" fmla="*/ 72 h 99"/>
                <a:gd name="T26" fmla="*/ 34 w 136"/>
                <a:gd name="T27" fmla="*/ 18 h 99"/>
                <a:gd name="T28" fmla="*/ 57 w 136"/>
                <a:gd name="T29" fmla="*/ 7 h 99"/>
                <a:gd name="T30" fmla="*/ 76 w 136"/>
                <a:gd name="T31" fmla="*/ 0 h 99"/>
                <a:gd name="T32" fmla="*/ 92 w 136"/>
                <a:gd name="T33" fmla="*/ 9 h 99"/>
                <a:gd name="T34" fmla="*/ 112 w 136"/>
                <a:gd name="T35" fmla="*/ 11 h 99"/>
                <a:gd name="T36" fmla="*/ 124 w 136"/>
                <a:gd name="T37" fmla="*/ 24 h 99"/>
                <a:gd name="T38" fmla="*/ 134 w 136"/>
                <a:gd name="T39" fmla="*/ 3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6" h="99">
                  <a:moveTo>
                    <a:pt x="134" y="37"/>
                  </a:moveTo>
                  <a:cubicBezTo>
                    <a:pt x="134" y="38"/>
                    <a:pt x="134" y="38"/>
                    <a:pt x="134" y="38"/>
                  </a:cubicBezTo>
                  <a:cubicBezTo>
                    <a:pt x="134" y="38"/>
                    <a:pt x="134" y="38"/>
                    <a:pt x="134" y="38"/>
                  </a:cubicBezTo>
                  <a:cubicBezTo>
                    <a:pt x="134" y="39"/>
                    <a:pt x="134" y="39"/>
                    <a:pt x="133" y="39"/>
                  </a:cubicBezTo>
                  <a:cubicBezTo>
                    <a:pt x="133" y="40"/>
                    <a:pt x="133" y="40"/>
                    <a:pt x="132" y="41"/>
                  </a:cubicBezTo>
                  <a:cubicBezTo>
                    <a:pt x="132" y="41"/>
                    <a:pt x="131" y="41"/>
                    <a:pt x="131" y="42"/>
                  </a:cubicBezTo>
                  <a:cubicBezTo>
                    <a:pt x="131" y="42"/>
                    <a:pt x="130" y="42"/>
                    <a:pt x="130" y="42"/>
                  </a:cubicBezTo>
                  <a:cubicBezTo>
                    <a:pt x="130" y="43"/>
                    <a:pt x="130" y="43"/>
                    <a:pt x="129" y="43"/>
                  </a:cubicBezTo>
                  <a:cubicBezTo>
                    <a:pt x="129" y="43"/>
                    <a:pt x="129" y="43"/>
                    <a:pt x="129" y="43"/>
                  </a:cubicBezTo>
                  <a:cubicBezTo>
                    <a:pt x="124" y="45"/>
                    <a:pt x="107" y="51"/>
                    <a:pt x="72" y="96"/>
                  </a:cubicBezTo>
                  <a:cubicBezTo>
                    <a:pt x="72" y="97"/>
                    <a:pt x="71" y="98"/>
                    <a:pt x="70" y="99"/>
                  </a:cubicBezTo>
                  <a:cubicBezTo>
                    <a:pt x="9" y="99"/>
                    <a:pt x="9" y="99"/>
                    <a:pt x="9" y="99"/>
                  </a:cubicBezTo>
                  <a:cubicBezTo>
                    <a:pt x="4" y="84"/>
                    <a:pt x="0" y="73"/>
                    <a:pt x="0" y="72"/>
                  </a:cubicBezTo>
                  <a:cubicBezTo>
                    <a:pt x="0" y="71"/>
                    <a:pt x="4" y="33"/>
                    <a:pt x="34" y="18"/>
                  </a:cubicBezTo>
                  <a:cubicBezTo>
                    <a:pt x="34" y="18"/>
                    <a:pt x="49" y="6"/>
                    <a:pt x="57" y="7"/>
                  </a:cubicBezTo>
                  <a:cubicBezTo>
                    <a:pt x="66" y="8"/>
                    <a:pt x="72" y="0"/>
                    <a:pt x="76" y="0"/>
                  </a:cubicBezTo>
                  <a:cubicBezTo>
                    <a:pt x="80" y="0"/>
                    <a:pt x="85" y="7"/>
                    <a:pt x="92" y="9"/>
                  </a:cubicBezTo>
                  <a:cubicBezTo>
                    <a:pt x="100" y="12"/>
                    <a:pt x="107" y="7"/>
                    <a:pt x="112" y="11"/>
                  </a:cubicBezTo>
                  <a:cubicBezTo>
                    <a:pt x="116" y="14"/>
                    <a:pt x="121" y="24"/>
                    <a:pt x="124" y="24"/>
                  </a:cubicBezTo>
                  <a:cubicBezTo>
                    <a:pt x="127" y="24"/>
                    <a:pt x="136" y="31"/>
                    <a:pt x="134" y="37"/>
                  </a:cubicBezTo>
                  <a:close/>
                </a:path>
              </a:pathLst>
            </a:custGeom>
            <a:solidFill>
              <a:srgbClr val="FA9F9C"/>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0" name="Freeform 15">
              <a:extLst>
                <a:ext uri="{FF2B5EF4-FFF2-40B4-BE49-F238E27FC236}">
                  <a16:creationId xmlns:a16="http://schemas.microsoft.com/office/drawing/2014/main" xmlns="" id="{59F122DD-9773-48CA-B36A-41383E8FF7A4}"/>
                </a:ext>
              </a:extLst>
            </p:cNvPr>
            <p:cNvSpPr>
              <a:spLocks/>
            </p:cNvSpPr>
            <p:nvPr/>
          </p:nvSpPr>
          <p:spPr bwMode="auto">
            <a:xfrm>
              <a:off x="6289675" y="3775075"/>
              <a:ext cx="68263" cy="92075"/>
            </a:xfrm>
            <a:custGeom>
              <a:avLst/>
              <a:gdLst>
                <a:gd name="T0" fmla="*/ 0 w 12"/>
                <a:gd name="T1" fmla="*/ 4 h 16"/>
                <a:gd name="T2" fmla="*/ 6 w 12"/>
                <a:gd name="T3" fmla="*/ 8 h 16"/>
                <a:gd name="T4" fmla="*/ 12 w 12"/>
                <a:gd name="T5" fmla="*/ 16 h 16"/>
                <a:gd name="T6" fmla="*/ 0 w 12"/>
                <a:gd name="T7" fmla="*/ 4 h 16"/>
              </a:gdLst>
              <a:ahLst/>
              <a:cxnLst>
                <a:cxn ang="0">
                  <a:pos x="T0" y="T1"/>
                </a:cxn>
                <a:cxn ang="0">
                  <a:pos x="T2" y="T3"/>
                </a:cxn>
                <a:cxn ang="0">
                  <a:pos x="T4" y="T5"/>
                </a:cxn>
                <a:cxn ang="0">
                  <a:pos x="T6" y="T7"/>
                </a:cxn>
              </a:cxnLst>
              <a:rect l="0" t="0" r="r" b="b"/>
              <a:pathLst>
                <a:path w="12" h="16">
                  <a:moveTo>
                    <a:pt x="0" y="4"/>
                  </a:moveTo>
                  <a:cubicBezTo>
                    <a:pt x="0" y="0"/>
                    <a:pt x="4" y="3"/>
                    <a:pt x="6" y="8"/>
                  </a:cubicBezTo>
                  <a:cubicBezTo>
                    <a:pt x="7" y="13"/>
                    <a:pt x="11" y="16"/>
                    <a:pt x="12" y="16"/>
                  </a:cubicBezTo>
                  <a:cubicBezTo>
                    <a:pt x="12" y="16"/>
                    <a:pt x="1" y="14"/>
                    <a:pt x="0" y="4"/>
                  </a:cubicBezTo>
                  <a:close/>
                </a:path>
              </a:pathLst>
            </a:custGeom>
            <a:solidFill>
              <a:srgbClr val="0A007B"/>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6">
              <a:extLst>
                <a:ext uri="{FF2B5EF4-FFF2-40B4-BE49-F238E27FC236}">
                  <a16:creationId xmlns:a16="http://schemas.microsoft.com/office/drawing/2014/main" xmlns="" id="{0FEF4D20-2077-46B3-889D-C3694814510E}"/>
                </a:ext>
              </a:extLst>
            </p:cNvPr>
            <p:cNvSpPr>
              <a:spLocks/>
            </p:cNvSpPr>
            <p:nvPr/>
          </p:nvSpPr>
          <p:spPr bwMode="auto">
            <a:xfrm>
              <a:off x="6324600" y="3792538"/>
              <a:ext cx="131763" cy="360363"/>
            </a:xfrm>
            <a:custGeom>
              <a:avLst/>
              <a:gdLst>
                <a:gd name="T0" fmla="*/ 23 w 23"/>
                <a:gd name="T1" fmla="*/ 26 h 63"/>
                <a:gd name="T2" fmla="*/ 21 w 23"/>
                <a:gd name="T3" fmla="*/ 34 h 63"/>
                <a:gd name="T4" fmla="*/ 19 w 23"/>
                <a:gd name="T5" fmla="*/ 54 h 63"/>
                <a:gd name="T6" fmla="*/ 13 w 23"/>
                <a:gd name="T7" fmla="*/ 62 h 63"/>
                <a:gd name="T8" fmla="*/ 10 w 23"/>
                <a:gd name="T9" fmla="*/ 63 h 63"/>
                <a:gd name="T10" fmla="*/ 0 w 23"/>
                <a:gd name="T11" fmla="*/ 62 h 63"/>
                <a:gd name="T12" fmla="*/ 5 w 23"/>
                <a:gd name="T13" fmla="*/ 0 h 63"/>
                <a:gd name="T14" fmla="*/ 13 w 23"/>
                <a:gd name="T15" fmla="*/ 1 h 63"/>
                <a:gd name="T16" fmla="*/ 23 w 23"/>
                <a:gd name="T17" fmla="*/ 26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3">
                  <a:moveTo>
                    <a:pt x="23" y="26"/>
                  </a:moveTo>
                  <a:cubicBezTo>
                    <a:pt x="23" y="29"/>
                    <a:pt x="22" y="31"/>
                    <a:pt x="21" y="34"/>
                  </a:cubicBezTo>
                  <a:cubicBezTo>
                    <a:pt x="21" y="35"/>
                    <a:pt x="20" y="50"/>
                    <a:pt x="19" y="54"/>
                  </a:cubicBezTo>
                  <a:cubicBezTo>
                    <a:pt x="19" y="56"/>
                    <a:pt x="17" y="61"/>
                    <a:pt x="13" y="62"/>
                  </a:cubicBezTo>
                  <a:cubicBezTo>
                    <a:pt x="12" y="63"/>
                    <a:pt x="11" y="63"/>
                    <a:pt x="10" y="63"/>
                  </a:cubicBezTo>
                  <a:cubicBezTo>
                    <a:pt x="3" y="62"/>
                    <a:pt x="0" y="62"/>
                    <a:pt x="0" y="62"/>
                  </a:cubicBezTo>
                  <a:cubicBezTo>
                    <a:pt x="0" y="62"/>
                    <a:pt x="8" y="22"/>
                    <a:pt x="5" y="0"/>
                  </a:cubicBezTo>
                  <a:cubicBezTo>
                    <a:pt x="13" y="1"/>
                    <a:pt x="13" y="1"/>
                    <a:pt x="13" y="1"/>
                  </a:cubicBezTo>
                  <a:cubicBezTo>
                    <a:pt x="13" y="1"/>
                    <a:pt x="17" y="19"/>
                    <a:pt x="23" y="26"/>
                  </a:cubicBezTo>
                  <a:close/>
                </a:path>
              </a:pathLst>
            </a:custGeom>
            <a:solidFill>
              <a:srgbClr val="FA9F9C"/>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2" name="Freeform 17">
              <a:extLst>
                <a:ext uri="{FF2B5EF4-FFF2-40B4-BE49-F238E27FC236}">
                  <a16:creationId xmlns:a16="http://schemas.microsoft.com/office/drawing/2014/main" xmlns="" id="{3E67FC6E-679C-4B7D-9F05-FF6856EDEB60}"/>
                </a:ext>
              </a:extLst>
            </p:cNvPr>
            <p:cNvSpPr>
              <a:spLocks/>
            </p:cNvSpPr>
            <p:nvPr/>
          </p:nvSpPr>
          <p:spPr bwMode="auto">
            <a:xfrm>
              <a:off x="6324600" y="4010025"/>
              <a:ext cx="74613" cy="142875"/>
            </a:xfrm>
            <a:custGeom>
              <a:avLst/>
              <a:gdLst>
                <a:gd name="T0" fmla="*/ 13 w 13"/>
                <a:gd name="T1" fmla="*/ 24 h 25"/>
                <a:gd name="T2" fmla="*/ 10 w 13"/>
                <a:gd name="T3" fmla="*/ 25 h 25"/>
                <a:gd name="T4" fmla="*/ 0 w 13"/>
                <a:gd name="T5" fmla="*/ 24 h 25"/>
                <a:gd name="T6" fmla="*/ 4 w 13"/>
                <a:gd name="T7" fmla="*/ 0 h 25"/>
                <a:gd name="T8" fmla="*/ 13 w 13"/>
                <a:gd name="T9" fmla="*/ 24 h 25"/>
              </a:gdLst>
              <a:ahLst/>
              <a:cxnLst>
                <a:cxn ang="0">
                  <a:pos x="T0" y="T1"/>
                </a:cxn>
                <a:cxn ang="0">
                  <a:pos x="T2" y="T3"/>
                </a:cxn>
                <a:cxn ang="0">
                  <a:pos x="T4" y="T5"/>
                </a:cxn>
                <a:cxn ang="0">
                  <a:pos x="T6" y="T7"/>
                </a:cxn>
                <a:cxn ang="0">
                  <a:pos x="T8" y="T9"/>
                </a:cxn>
              </a:cxnLst>
              <a:rect l="0" t="0" r="r" b="b"/>
              <a:pathLst>
                <a:path w="13" h="25">
                  <a:moveTo>
                    <a:pt x="13" y="24"/>
                  </a:moveTo>
                  <a:cubicBezTo>
                    <a:pt x="12" y="25"/>
                    <a:pt x="11" y="25"/>
                    <a:pt x="10" y="25"/>
                  </a:cubicBezTo>
                  <a:cubicBezTo>
                    <a:pt x="3" y="24"/>
                    <a:pt x="0" y="24"/>
                    <a:pt x="0" y="24"/>
                  </a:cubicBezTo>
                  <a:cubicBezTo>
                    <a:pt x="4" y="0"/>
                    <a:pt x="4" y="0"/>
                    <a:pt x="4" y="0"/>
                  </a:cubicBezTo>
                  <a:cubicBezTo>
                    <a:pt x="4" y="9"/>
                    <a:pt x="9" y="18"/>
                    <a:pt x="13" y="24"/>
                  </a:cubicBezTo>
                  <a:close/>
                </a:path>
              </a:pathLst>
            </a:custGeom>
            <a:gradFill>
              <a:gsLst>
                <a:gs pos="0">
                  <a:srgbClr val="4BC3E2">
                    <a:alpha val="63000"/>
                  </a:srgbClr>
                </a:gs>
                <a:gs pos="51000">
                  <a:srgbClr val="4BC3E2">
                    <a:alpha val="0"/>
                  </a:srgbClr>
                </a:gs>
              </a:gsLst>
              <a:lin ang="16200000" scaled="0"/>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23" name="Freeform 18">
              <a:extLst>
                <a:ext uri="{FF2B5EF4-FFF2-40B4-BE49-F238E27FC236}">
                  <a16:creationId xmlns:a16="http://schemas.microsoft.com/office/drawing/2014/main" xmlns="" id="{3E28299F-82DC-4BAC-A5BB-7B5EA5A95BC3}"/>
                </a:ext>
              </a:extLst>
            </p:cNvPr>
            <p:cNvSpPr>
              <a:spLocks noEditPoints="1"/>
            </p:cNvSpPr>
            <p:nvPr/>
          </p:nvSpPr>
          <p:spPr bwMode="auto">
            <a:xfrm>
              <a:off x="4832350" y="3162300"/>
              <a:ext cx="1503363" cy="2624138"/>
            </a:xfrm>
            <a:custGeom>
              <a:avLst/>
              <a:gdLst>
                <a:gd name="T0" fmla="*/ 258 w 262"/>
                <a:gd name="T1" fmla="*/ 413 h 458"/>
                <a:gd name="T2" fmla="*/ 208 w 262"/>
                <a:gd name="T3" fmla="*/ 314 h 458"/>
                <a:gd name="T4" fmla="*/ 214 w 262"/>
                <a:gd name="T5" fmla="*/ 201 h 458"/>
                <a:gd name="T6" fmla="*/ 225 w 262"/>
                <a:gd name="T7" fmla="*/ 192 h 458"/>
                <a:gd name="T8" fmla="*/ 217 w 262"/>
                <a:gd name="T9" fmla="*/ 182 h 458"/>
                <a:gd name="T10" fmla="*/ 216 w 262"/>
                <a:gd name="T11" fmla="*/ 182 h 458"/>
                <a:gd name="T12" fmla="*/ 216 w 262"/>
                <a:gd name="T13" fmla="*/ 182 h 458"/>
                <a:gd name="T14" fmla="*/ 215 w 262"/>
                <a:gd name="T15" fmla="*/ 182 h 458"/>
                <a:gd name="T16" fmla="*/ 215 w 262"/>
                <a:gd name="T17" fmla="*/ 182 h 458"/>
                <a:gd name="T18" fmla="*/ 213 w 262"/>
                <a:gd name="T19" fmla="*/ 151 h 458"/>
                <a:gd name="T20" fmla="*/ 217 w 262"/>
                <a:gd name="T21" fmla="*/ 90 h 458"/>
                <a:gd name="T22" fmla="*/ 222 w 262"/>
                <a:gd name="T23" fmla="*/ 56 h 458"/>
                <a:gd name="T24" fmla="*/ 202 w 262"/>
                <a:gd name="T25" fmla="*/ 1 h 458"/>
                <a:gd name="T26" fmla="*/ 179 w 262"/>
                <a:gd name="T27" fmla="*/ 12 h 458"/>
                <a:gd name="T28" fmla="*/ 145 w 262"/>
                <a:gd name="T29" fmla="*/ 66 h 458"/>
                <a:gd name="T30" fmla="*/ 154 w 262"/>
                <a:gd name="T31" fmla="*/ 93 h 458"/>
                <a:gd name="T32" fmla="*/ 164 w 262"/>
                <a:gd name="T33" fmla="*/ 119 h 458"/>
                <a:gd name="T34" fmla="*/ 171 w 262"/>
                <a:gd name="T35" fmla="*/ 151 h 458"/>
                <a:gd name="T36" fmla="*/ 170 w 262"/>
                <a:gd name="T37" fmla="*/ 180 h 458"/>
                <a:gd name="T38" fmla="*/ 149 w 262"/>
                <a:gd name="T39" fmla="*/ 196 h 458"/>
                <a:gd name="T40" fmla="*/ 94 w 262"/>
                <a:gd name="T41" fmla="*/ 213 h 458"/>
                <a:gd name="T42" fmla="*/ 94 w 262"/>
                <a:gd name="T43" fmla="*/ 213 h 458"/>
                <a:gd name="T44" fmla="*/ 38 w 262"/>
                <a:gd name="T45" fmla="*/ 292 h 458"/>
                <a:gd name="T46" fmla="*/ 23 w 262"/>
                <a:gd name="T47" fmla="*/ 408 h 458"/>
                <a:gd name="T48" fmla="*/ 104 w 262"/>
                <a:gd name="T49" fmla="*/ 409 h 458"/>
                <a:gd name="T50" fmla="*/ 104 w 262"/>
                <a:gd name="T51" fmla="*/ 413 h 458"/>
                <a:gd name="T52" fmla="*/ 109 w 262"/>
                <a:gd name="T53" fmla="*/ 458 h 458"/>
                <a:gd name="T54" fmla="*/ 260 w 262"/>
                <a:gd name="T55" fmla="*/ 458 h 458"/>
                <a:gd name="T56" fmla="*/ 258 w 262"/>
                <a:gd name="T57" fmla="*/ 413 h 458"/>
                <a:gd name="T58" fmla="*/ 76 w 262"/>
                <a:gd name="T59" fmla="*/ 350 h 458"/>
                <a:gd name="T60" fmla="*/ 95 w 262"/>
                <a:gd name="T61" fmla="*/ 329 h 458"/>
                <a:gd name="T62" fmla="*/ 97 w 262"/>
                <a:gd name="T63" fmla="*/ 350 h 458"/>
                <a:gd name="T64" fmla="*/ 76 w 262"/>
                <a:gd name="T65" fmla="*/ 350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2" h="458">
                  <a:moveTo>
                    <a:pt x="258" y="413"/>
                  </a:moveTo>
                  <a:cubicBezTo>
                    <a:pt x="250" y="382"/>
                    <a:pt x="229" y="355"/>
                    <a:pt x="208" y="314"/>
                  </a:cubicBezTo>
                  <a:cubicBezTo>
                    <a:pt x="177" y="255"/>
                    <a:pt x="214" y="201"/>
                    <a:pt x="214" y="201"/>
                  </a:cubicBezTo>
                  <a:cubicBezTo>
                    <a:pt x="214" y="201"/>
                    <a:pt x="223" y="201"/>
                    <a:pt x="225" y="192"/>
                  </a:cubicBezTo>
                  <a:cubicBezTo>
                    <a:pt x="226" y="185"/>
                    <a:pt x="220" y="183"/>
                    <a:pt x="217" y="182"/>
                  </a:cubicBezTo>
                  <a:cubicBezTo>
                    <a:pt x="217" y="182"/>
                    <a:pt x="216" y="182"/>
                    <a:pt x="216" y="182"/>
                  </a:cubicBezTo>
                  <a:cubicBezTo>
                    <a:pt x="216" y="182"/>
                    <a:pt x="216" y="182"/>
                    <a:pt x="216" y="182"/>
                  </a:cubicBezTo>
                  <a:cubicBezTo>
                    <a:pt x="216" y="182"/>
                    <a:pt x="215" y="182"/>
                    <a:pt x="215" y="182"/>
                  </a:cubicBezTo>
                  <a:cubicBezTo>
                    <a:pt x="215" y="182"/>
                    <a:pt x="215" y="182"/>
                    <a:pt x="215" y="182"/>
                  </a:cubicBezTo>
                  <a:cubicBezTo>
                    <a:pt x="214" y="177"/>
                    <a:pt x="213" y="166"/>
                    <a:pt x="213" y="151"/>
                  </a:cubicBezTo>
                  <a:cubicBezTo>
                    <a:pt x="214" y="133"/>
                    <a:pt x="215" y="111"/>
                    <a:pt x="217" y="90"/>
                  </a:cubicBezTo>
                  <a:cubicBezTo>
                    <a:pt x="219" y="78"/>
                    <a:pt x="220" y="66"/>
                    <a:pt x="222" y="56"/>
                  </a:cubicBezTo>
                  <a:cubicBezTo>
                    <a:pt x="229" y="19"/>
                    <a:pt x="202" y="1"/>
                    <a:pt x="202" y="1"/>
                  </a:cubicBezTo>
                  <a:cubicBezTo>
                    <a:pt x="194" y="0"/>
                    <a:pt x="179" y="12"/>
                    <a:pt x="179" y="12"/>
                  </a:cubicBezTo>
                  <a:cubicBezTo>
                    <a:pt x="149" y="27"/>
                    <a:pt x="145" y="65"/>
                    <a:pt x="145" y="66"/>
                  </a:cubicBezTo>
                  <a:cubicBezTo>
                    <a:pt x="145" y="67"/>
                    <a:pt x="149" y="78"/>
                    <a:pt x="154" y="93"/>
                  </a:cubicBezTo>
                  <a:cubicBezTo>
                    <a:pt x="157" y="101"/>
                    <a:pt x="160" y="110"/>
                    <a:pt x="164" y="119"/>
                  </a:cubicBezTo>
                  <a:cubicBezTo>
                    <a:pt x="168" y="129"/>
                    <a:pt x="170" y="141"/>
                    <a:pt x="171" y="151"/>
                  </a:cubicBezTo>
                  <a:cubicBezTo>
                    <a:pt x="172" y="167"/>
                    <a:pt x="170" y="180"/>
                    <a:pt x="170" y="180"/>
                  </a:cubicBezTo>
                  <a:cubicBezTo>
                    <a:pt x="154" y="181"/>
                    <a:pt x="149" y="196"/>
                    <a:pt x="149" y="196"/>
                  </a:cubicBezTo>
                  <a:cubicBezTo>
                    <a:pt x="149" y="196"/>
                    <a:pt x="103" y="205"/>
                    <a:pt x="94" y="213"/>
                  </a:cubicBezTo>
                  <a:cubicBezTo>
                    <a:pt x="94" y="213"/>
                    <a:pt x="94" y="213"/>
                    <a:pt x="94" y="213"/>
                  </a:cubicBezTo>
                  <a:cubicBezTo>
                    <a:pt x="80" y="219"/>
                    <a:pt x="59" y="238"/>
                    <a:pt x="38" y="292"/>
                  </a:cubicBezTo>
                  <a:cubicBezTo>
                    <a:pt x="5" y="376"/>
                    <a:pt x="0" y="402"/>
                    <a:pt x="23" y="408"/>
                  </a:cubicBezTo>
                  <a:cubicBezTo>
                    <a:pt x="32" y="410"/>
                    <a:pt x="66" y="410"/>
                    <a:pt x="104" y="409"/>
                  </a:cubicBezTo>
                  <a:cubicBezTo>
                    <a:pt x="104" y="410"/>
                    <a:pt x="104" y="411"/>
                    <a:pt x="104" y="413"/>
                  </a:cubicBezTo>
                  <a:cubicBezTo>
                    <a:pt x="107" y="435"/>
                    <a:pt x="109" y="452"/>
                    <a:pt x="109" y="458"/>
                  </a:cubicBezTo>
                  <a:cubicBezTo>
                    <a:pt x="260" y="458"/>
                    <a:pt x="260" y="458"/>
                    <a:pt x="260" y="458"/>
                  </a:cubicBezTo>
                  <a:cubicBezTo>
                    <a:pt x="262" y="441"/>
                    <a:pt x="261" y="426"/>
                    <a:pt x="258" y="413"/>
                  </a:cubicBezTo>
                  <a:close/>
                  <a:moveTo>
                    <a:pt x="76" y="350"/>
                  </a:moveTo>
                  <a:cubicBezTo>
                    <a:pt x="76" y="350"/>
                    <a:pt x="85" y="341"/>
                    <a:pt x="95" y="329"/>
                  </a:cubicBezTo>
                  <a:cubicBezTo>
                    <a:pt x="96" y="336"/>
                    <a:pt x="97" y="343"/>
                    <a:pt x="97" y="350"/>
                  </a:cubicBezTo>
                  <a:cubicBezTo>
                    <a:pt x="85" y="350"/>
                    <a:pt x="76" y="350"/>
                    <a:pt x="76" y="350"/>
                  </a:cubicBezTo>
                  <a:close/>
                </a:path>
              </a:pathLst>
            </a:custGeom>
            <a:gradFill flip="none" rotWithShape="1">
              <a:gsLst>
                <a:gs pos="100000">
                  <a:srgbClr val="7289F2">
                    <a:alpha val="0"/>
                  </a:srgbClr>
                </a:gs>
                <a:gs pos="26000">
                  <a:srgbClr val="7289F2">
                    <a:alpha val="54000"/>
                  </a:srgbClr>
                </a:gs>
              </a:gsLst>
              <a:lin ang="7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24" name="Freeform 19">
              <a:extLst>
                <a:ext uri="{FF2B5EF4-FFF2-40B4-BE49-F238E27FC236}">
                  <a16:creationId xmlns:a16="http://schemas.microsoft.com/office/drawing/2014/main" xmlns="" id="{1F1055DB-0FAF-42E9-A9D9-33EEEA5E5D53}"/>
                </a:ext>
              </a:extLst>
            </p:cNvPr>
            <p:cNvSpPr>
              <a:spLocks/>
            </p:cNvSpPr>
            <p:nvPr/>
          </p:nvSpPr>
          <p:spPr bwMode="auto">
            <a:xfrm>
              <a:off x="5192713" y="5167313"/>
              <a:ext cx="236538" cy="338138"/>
            </a:xfrm>
            <a:custGeom>
              <a:avLst/>
              <a:gdLst>
                <a:gd name="T0" fmla="*/ 13 w 41"/>
                <a:gd name="T1" fmla="*/ 0 h 59"/>
                <a:gd name="T2" fmla="*/ 41 w 41"/>
                <a:gd name="T3" fmla="*/ 59 h 59"/>
                <a:gd name="T4" fmla="*/ 34 w 41"/>
                <a:gd name="T5" fmla="*/ 0 h 59"/>
                <a:gd name="T6" fmla="*/ 13 w 41"/>
                <a:gd name="T7" fmla="*/ 0 h 59"/>
              </a:gdLst>
              <a:ahLst/>
              <a:cxnLst>
                <a:cxn ang="0">
                  <a:pos x="T0" y="T1"/>
                </a:cxn>
                <a:cxn ang="0">
                  <a:pos x="T2" y="T3"/>
                </a:cxn>
                <a:cxn ang="0">
                  <a:pos x="T4" y="T5"/>
                </a:cxn>
                <a:cxn ang="0">
                  <a:pos x="T6" y="T7"/>
                </a:cxn>
              </a:cxnLst>
              <a:rect l="0" t="0" r="r" b="b"/>
              <a:pathLst>
                <a:path w="41" h="59">
                  <a:moveTo>
                    <a:pt x="13" y="0"/>
                  </a:moveTo>
                  <a:cubicBezTo>
                    <a:pt x="13" y="0"/>
                    <a:pt x="0" y="45"/>
                    <a:pt x="41" y="59"/>
                  </a:cubicBezTo>
                  <a:cubicBezTo>
                    <a:pt x="34" y="0"/>
                    <a:pt x="34" y="0"/>
                    <a:pt x="34" y="0"/>
                  </a:cubicBezTo>
                  <a:lnTo>
                    <a:pt x="13" y="0"/>
                  </a:lnTo>
                  <a:close/>
                </a:path>
              </a:pathLst>
            </a:custGeom>
            <a:solidFill>
              <a:srgbClr val="829CF3">
                <a:alpha val="26000"/>
              </a:srgb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5" name="Freeform 20">
              <a:extLst>
                <a:ext uri="{FF2B5EF4-FFF2-40B4-BE49-F238E27FC236}">
                  <a16:creationId xmlns:a16="http://schemas.microsoft.com/office/drawing/2014/main" xmlns="" id="{33DD8503-AB72-4432-BEC9-FC4887059C26}"/>
                </a:ext>
              </a:extLst>
            </p:cNvPr>
            <p:cNvSpPr>
              <a:spLocks/>
            </p:cNvSpPr>
            <p:nvPr/>
          </p:nvSpPr>
          <p:spPr bwMode="auto">
            <a:xfrm>
              <a:off x="6191250" y="3625850"/>
              <a:ext cx="333375" cy="217488"/>
            </a:xfrm>
            <a:custGeom>
              <a:avLst/>
              <a:gdLst>
                <a:gd name="T0" fmla="*/ 57 w 58"/>
                <a:gd name="T1" fmla="*/ 4 h 38"/>
                <a:gd name="T2" fmla="*/ 57 w 58"/>
                <a:gd name="T3" fmla="*/ 8 h 38"/>
                <a:gd name="T4" fmla="*/ 53 w 58"/>
                <a:gd name="T5" fmla="*/ 18 h 38"/>
                <a:gd name="T6" fmla="*/ 47 w 58"/>
                <a:gd name="T7" fmla="*/ 24 h 38"/>
                <a:gd name="T8" fmla="*/ 46 w 58"/>
                <a:gd name="T9" fmla="*/ 22 h 38"/>
                <a:gd name="T10" fmla="*/ 47 w 58"/>
                <a:gd name="T11" fmla="*/ 21 h 38"/>
                <a:gd name="T12" fmla="*/ 53 w 58"/>
                <a:gd name="T13" fmla="*/ 8 h 38"/>
                <a:gd name="T14" fmla="*/ 46 w 58"/>
                <a:gd name="T15" fmla="*/ 11 h 38"/>
                <a:gd name="T16" fmla="*/ 17 w 58"/>
                <a:gd name="T17" fmla="*/ 23 h 38"/>
                <a:gd name="T18" fmla="*/ 5 w 58"/>
                <a:gd name="T19" fmla="*/ 37 h 38"/>
                <a:gd name="T20" fmla="*/ 0 w 58"/>
                <a:gd name="T21" fmla="*/ 35 h 38"/>
                <a:gd name="T22" fmla="*/ 15 w 58"/>
                <a:gd name="T23" fmla="*/ 20 h 38"/>
                <a:gd name="T24" fmla="*/ 46 w 58"/>
                <a:gd name="T25" fmla="*/ 7 h 38"/>
                <a:gd name="T26" fmla="*/ 52 w 58"/>
                <a:gd name="T27" fmla="*/ 4 h 38"/>
                <a:gd name="T28" fmla="*/ 46 w 58"/>
                <a:gd name="T29" fmla="*/ 2 h 38"/>
                <a:gd name="T30" fmla="*/ 46 w 58"/>
                <a:gd name="T31" fmla="*/ 0 h 38"/>
                <a:gd name="T32" fmla="*/ 53 w 58"/>
                <a:gd name="T33" fmla="*/ 1 h 38"/>
                <a:gd name="T34" fmla="*/ 57 w 58"/>
                <a:gd name="T35"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 h="38">
                  <a:moveTo>
                    <a:pt x="57" y="4"/>
                  </a:moveTo>
                  <a:cubicBezTo>
                    <a:pt x="57" y="8"/>
                    <a:pt x="57" y="8"/>
                    <a:pt x="57" y="8"/>
                  </a:cubicBezTo>
                  <a:cubicBezTo>
                    <a:pt x="57" y="8"/>
                    <a:pt x="56" y="12"/>
                    <a:pt x="53" y="18"/>
                  </a:cubicBezTo>
                  <a:cubicBezTo>
                    <a:pt x="51" y="23"/>
                    <a:pt x="48" y="24"/>
                    <a:pt x="47" y="24"/>
                  </a:cubicBezTo>
                  <a:cubicBezTo>
                    <a:pt x="46" y="23"/>
                    <a:pt x="46" y="22"/>
                    <a:pt x="46" y="22"/>
                  </a:cubicBezTo>
                  <a:cubicBezTo>
                    <a:pt x="47" y="21"/>
                    <a:pt x="47" y="21"/>
                    <a:pt x="47" y="21"/>
                  </a:cubicBezTo>
                  <a:cubicBezTo>
                    <a:pt x="54" y="20"/>
                    <a:pt x="53" y="8"/>
                    <a:pt x="53" y="8"/>
                  </a:cubicBezTo>
                  <a:cubicBezTo>
                    <a:pt x="46" y="11"/>
                    <a:pt x="46" y="11"/>
                    <a:pt x="46" y="11"/>
                  </a:cubicBezTo>
                  <a:cubicBezTo>
                    <a:pt x="17" y="23"/>
                    <a:pt x="17" y="23"/>
                    <a:pt x="17" y="23"/>
                  </a:cubicBezTo>
                  <a:cubicBezTo>
                    <a:pt x="17" y="23"/>
                    <a:pt x="7" y="35"/>
                    <a:pt x="5" y="37"/>
                  </a:cubicBezTo>
                  <a:cubicBezTo>
                    <a:pt x="3" y="38"/>
                    <a:pt x="0" y="38"/>
                    <a:pt x="0" y="35"/>
                  </a:cubicBezTo>
                  <a:cubicBezTo>
                    <a:pt x="0" y="33"/>
                    <a:pt x="15" y="20"/>
                    <a:pt x="15" y="20"/>
                  </a:cubicBezTo>
                  <a:cubicBezTo>
                    <a:pt x="46" y="7"/>
                    <a:pt x="46" y="7"/>
                    <a:pt x="46" y="7"/>
                  </a:cubicBezTo>
                  <a:cubicBezTo>
                    <a:pt x="52" y="4"/>
                    <a:pt x="52" y="4"/>
                    <a:pt x="52" y="4"/>
                  </a:cubicBezTo>
                  <a:cubicBezTo>
                    <a:pt x="46" y="2"/>
                    <a:pt x="46" y="2"/>
                    <a:pt x="46" y="2"/>
                  </a:cubicBezTo>
                  <a:cubicBezTo>
                    <a:pt x="46" y="2"/>
                    <a:pt x="46" y="1"/>
                    <a:pt x="46" y="0"/>
                  </a:cubicBezTo>
                  <a:cubicBezTo>
                    <a:pt x="48" y="0"/>
                    <a:pt x="50" y="1"/>
                    <a:pt x="53" y="1"/>
                  </a:cubicBezTo>
                  <a:cubicBezTo>
                    <a:pt x="58" y="2"/>
                    <a:pt x="57" y="4"/>
                    <a:pt x="57" y="4"/>
                  </a:cubicBezTo>
                  <a:close/>
                </a:path>
              </a:pathLst>
            </a:custGeom>
            <a:solidFill>
              <a:srgbClr val="0A007B"/>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Shape 24">
              <a:extLst>
                <a:ext uri="{FF2B5EF4-FFF2-40B4-BE49-F238E27FC236}">
                  <a16:creationId xmlns:a16="http://schemas.microsoft.com/office/drawing/2014/main" xmlns="" id="{5734A953-9B6C-444B-B25F-6DF0B880B296}"/>
                </a:ext>
              </a:extLst>
            </p:cNvPr>
            <p:cNvSpPr/>
            <p:nvPr/>
          </p:nvSpPr>
          <p:spPr>
            <a:xfrm>
              <a:off x="6538394" y="3930239"/>
              <a:ext cx="104950" cy="82726"/>
            </a:xfrm>
            <a:custGeom>
              <a:avLst/>
              <a:gdLst>
                <a:gd name="connsiteX0" fmla="*/ 519 w 104950"/>
                <a:gd name="connsiteY0" fmla="*/ 1205 h 82726"/>
                <a:gd name="connsiteX1" fmla="*/ 64812 w 104950"/>
                <a:gd name="connsiteY1" fmla="*/ 36924 h 82726"/>
                <a:gd name="connsiteX2" fmla="*/ 102912 w 104950"/>
                <a:gd name="connsiteY2" fmla="*/ 82167 h 82726"/>
                <a:gd name="connsiteX3" fmla="*/ 519 w 104950"/>
                <a:gd name="connsiteY3" fmla="*/ 1205 h 82726"/>
              </a:gdLst>
              <a:ahLst/>
              <a:cxnLst>
                <a:cxn ang="0">
                  <a:pos x="connsiteX0" y="connsiteY0"/>
                </a:cxn>
                <a:cxn ang="0">
                  <a:pos x="connsiteX1" y="connsiteY1"/>
                </a:cxn>
                <a:cxn ang="0">
                  <a:pos x="connsiteX2" y="connsiteY2"/>
                </a:cxn>
                <a:cxn ang="0">
                  <a:pos x="connsiteX3" y="connsiteY3"/>
                </a:cxn>
              </a:cxnLst>
              <a:rect l="l" t="t" r="r" b="b"/>
              <a:pathLst>
                <a:path w="104950" h="82726">
                  <a:moveTo>
                    <a:pt x="519" y="1205"/>
                  </a:moveTo>
                  <a:cubicBezTo>
                    <a:pt x="-5831" y="-6335"/>
                    <a:pt x="47747" y="23430"/>
                    <a:pt x="64812" y="36924"/>
                  </a:cubicBezTo>
                  <a:cubicBezTo>
                    <a:pt x="81877" y="50418"/>
                    <a:pt x="113231" y="87723"/>
                    <a:pt x="102912" y="82167"/>
                  </a:cubicBezTo>
                  <a:cubicBezTo>
                    <a:pt x="92593" y="76611"/>
                    <a:pt x="6869" y="8745"/>
                    <a:pt x="519" y="1205"/>
                  </a:cubicBezTo>
                  <a:close/>
                </a:path>
              </a:pathLst>
            </a:custGeom>
            <a:solidFill>
              <a:srgbClr val="0A007B"/>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Shape 149">
              <a:extLst>
                <a:ext uri="{FF2B5EF4-FFF2-40B4-BE49-F238E27FC236}">
                  <a16:creationId xmlns:a16="http://schemas.microsoft.com/office/drawing/2014/main" xmlns="" id="{0981B24C-CD45-4505-87DD-EBA799A608A0}"/>
                </a:ext>
              </a:extLst>
            </p:cNvPr>
            <p:cNvSpPr/>
            <p:nvPr/>
          </p:nvSpPr>
          <p:spPr>
            <a:xfrm>
              <a:off x="6586362" y="3924595"/>
              <a:ext cx="104950" cy="82726"/>
            </a:xfrm>
            <a:custGeom>
              <a:avLst/>
              <a:gdLst>
                <a:gd name="connsiteX0" fmla="*/ 519 w 104950"/>
                <a:gd name="connsiteY0" fmla="*/ 1205 h 82726"/>
                <a:gd name="connsiteX1" fmla="*/ 64812 w 104950"/>
                <a:gd name="connsiteY1" fmla="*/ 36924 h 82726"/>
                <a:gd name="connsiteX2" fmla="*/ 102912 w 104950"/>
                <a:gd name="connsiteY2" fmla="*/ 82167 h 82726"/>
                <a:gd name="connsiteX3" fmla="*/ 519 w 104950"/>
                <a:gd name="connsiteY3" fmla="*/ 1205 h 82726"/>
              </a:gdLst>
              <a:ahLst/>
              <a:cxnLst>
                <a:cxn ang="0">
                  <a:pos x="connsiteX0" y="connsiteY0"/>
                </a:cxn>
                <a:cxn ang="0">
                  <a:pos x="connsiteX1" y="connsiteY1"/>
                </a:cxn>
                <a:cxn ang="0">
                  <a:pos x="connsiteX2" y="connsiteY2"/>
                </a:cxn>
                <a:cxn ang="0">
                  <a:pos x="connsiteX3" y="connsiteY3"/>
                </a:cxn>
              </a:cxnLst>
              <a:rect l="l" t="t" r="r" b="b"/>
              <a:pathLst>
                <a:path w="104950" h="82726">
                  <a:moveTo>
                    <a:pt x="519" y="1205"/>
                  </a:moveTo>
                  <a:cubicBezTo>
                    <a:pt x="-5831" y="-6335"/>
                    <a:pt x="47747" y="23430"/>
                    <a:pt x="64812" y="36924"/>
                  </a:cubicBezTo>
                  <a:cubicBezTo>
                    <a:pt x="81877" y="50418"/>
                    <a:pt x="113231" y="87723"/>
                    <a:pt x="102912" y="82167"/>
                  </a:cubicBezTo>
                  <a:cubicBezTo>
                    <a:pt x="92593" y="76611"/>
                    <a:pt x="6869" y="8745"/>
                    <a:pt x="519" y="1205"/>
                  </a:cubicBezTo>
                  <a:close/>
                </a:path>
              </a:pathLst>
            </a:custGeom>
            <a:solidFill>
              <a:srgbClr val="0A007B"/>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Shape 25">
              <a:extLst>
                <a:ext uri="{FF2B5EF4-FFF2-40B4-BE49-F238E27FC236}">
                  <a16:creationId xmlns:a16="http://schemas.microsoft.com/office/drawing/2014/main" xmlns="" id="{95F849CF-BB96-4670-91B9-CF85441BB33B}"/>
                </a:ext>
              </a:extLst>
            </p:cNvPr>
            <p:cNvSpPr/>
            <p:nvPr/>
          </p:nvSpPr>
          <p:spPr>
            <a:xfrm>
              <a:off x="5832786" y="4279895"/>
              <a:ext cx="465015" cy="55559"/>
            </a:xfrm>
            <a:custGeom>
              <a:avLst/>
              <a:gdLst>
                <a:gd name="connsiteX0" fmla="*/ 456889 w 465015"/>
                <a:gd name="connsiteY0" fmla="*/ 50805 h 55559"/>
                <a:gd name="connsiteX1" fmla="*/ 2864 w 465015"/>
                <a:gd name="connsiteY1" fmla="*/ 5 h 55559"/>
                <a:gd name="connsiteX2" fmla="*/ 272739 w 465015"/>
                <a:gd name="connsiteY2" fmla="*/ 47630 h 55559"/>
                <a:gd name="connsiteX3" fmla="*/ 456889 w 465015"/>
                <a:gd name="connsiteY3" fmla="*/ 50805 h 55559"/>
              </a:gdLst>
              <a:ahLst/>
              <a:cxnLst>
                <a:cxn ang="0">
                  <a:pos x="connsiteX0" y="connsiteY0"/>
                </a:cxn>
                <a:cxn ang="0">
                  <a:pos x="connsiteX1" y="connsiteY1"/>
                </a:cxn>
                <a:cxn ang="0">
                  <a:pos x="connsiteX2" y="connsiteY2"/>
                </a:cxn>
                <a:cxn ang="0">
                  <a:pos x="connsiteX3" y="connsiteY3"/>
                </a:cxn>
              </a:cxnLst>
              <a:rect l="l" t="t" r="r" b="b"/>
              <a:pathLst>
                <a:path w="465015" h="55559">
                  <a:moveTo>
                    <a:pt x="456889" y="50805"/>
                  </a:moveTo>
                  <a:cubicBezTo>
                    <a:pt x="411910" y="42867"/>
                    <a:pt x="33556" y="534"/>
                    <a:pt x="2864" y="5"/>
                  </a:cubicBezTo>
                  <a:cubicBezTo>
                    <a:pt x="-27828" y="-524"/>
                    <a:pt x="196539" y="39163"/>
                    <a:pt x="272739" y="47630"/>
                  </a:cubicBezTo>
                  <a:cubicBezTo>
                    <a:pt x="348939" y="56097"/>
                    <a:pt x="501868" y="58743"/>
                    <a:pt x="456889" y="50805"/>
                  </a:cubicBezTo>
                  <a:close/>
                </a:path>
              </a:pathLst>
            </a:custGeom>
            <a:solidFill>
              <a:srgbClr val="0A007B"/>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grpSp>
      <p:sp>
        <p:nvSpPr>
          <p:cNvPr id="33" name="Flowchart: Punched Tape 32"/>
          <p:cNvSpPr/>
          <p:nvPr/>
        </p:nvSpPr>
        <p:spPr>
          <a:xfrm rot="19915206">
            <a:off x="64624" y="1237405"/>
            <a:ext cx="4648200" cy="914400"/>
          </a:xfrm>
          <a:prstGeom prst="flowChartPunchedTap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1"/>
                </a:solidFill>
              </a:rPr>
              <a:t>KERANGKA PIKIR</a:t>
            </a:r>
            <a:endParaRPr lang="en-US" sz="2800" dirty="0">
              <a:solidFill>
                <a:schemeClr val="tx1"/>
              </a:solidFill>
            </a:endParaRPr>
          </a:p>
        </p:txBody>
      </p:sp>
      <p:pic>
        <p:nvPicPr>
          <p:cNvPr id="7172" name="Picture 4" descr="C:\Users\acer\AppData\Local\Temp\ksohtml10904\wps1.png"/>
          <p:cNvPicPr>
            <a:picLocks noChangeAspect="1" noChangeArrowheads="1"/>
          </p:cNvPicPr>
          <p:nvPr/>
        </p:nvPicPr>
        <p:blipFill>
          <a:blip r:embed="rId2"/>
          <a:srcRect/>
          <a:stretch>
            <a:fillRect/>
          </a:stretch>
        </p:blipFill>
        <p:spPr bwMode="auto">
          <a:xfrm>
            <a:off x="4879966" y="571480"/>
            <a:ext cx="5857875" cy="6143668"/>
          </a:xfrm>
          <a:prstGeom prst="rect">
            <a:avLst/>
          </a:prstGeom>
          <a:noFill/>
        </p:spPr>
      </p:pic>
    </p:spTree>
    <p:extLst>
      <p:ext uri="{BB962C8B-B14F-4D97-AF65-F5344CB8AC3E}">
        <p14:creationId xmlns:p14="http://schemas.microsoft.com/office/powerpoint/2010/main" xmlns="" val="11417194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descr="This image is an illustration of a man with a beard. ">
            <a:extLst>
              <a:ext uri="{FF2B5EF4-FFF2-40B4-BE49-F238E27FC236}">
                <a16:creationId xmlns:a16="http://schemas.microsoft.com/office/drawing/2014/main" xmlns="" id="{F32A5E08-DAB7-4688-9995-64BE90AA2F83}"/>
              </a:ext>
            </a:extLst>
          </p:cNvPr>
          <p:cNvGrpSpPr/>
          <p:nvPr/>
        </p:nvGrpSpPr>
        <p:grpSpPr>
          <a:xfrm>
            <a:off x="608013" y="0"/>
            <a:ext cx="3810000" cy="6455323"/>
            <a:chOff x="117404" y="1951388"/>
            <a:chExt cx="3810340" cy="5197917"/>
          </a:xfrm>
        </p:grpSpPr>
        <p:sp>
          <p:nvSpPr>
            <p:cNvPr id="5" name="Oval 4">
              <a:extLst>
                <a:ext uri="{FF2B5EF4-FFF2-40B4-BE49-F238E27FC236}">
                  <a16:creationId xmlns:a16="http://schemas.microsoft.com/office/drawing/2014/main" xmlns="" id="{EEAF1E36-1F6F-484C-9CA3-D7321F33C7EE}"/>
                </a:ext>
              </a:extLst>
            </p:cNvPr>
            <p:cNvSpPr/>
            <p:nvPr/>
          </p:nvSpPr>
          <p:spPr>
            <a:xfrm>
              <a:off x="218769" y="2438400"/>
              <a:ext cx="3131996" cy="3131996"/>
            </a:xfrm>
            <a:prstGeom prst="ellipse">
              <a:avLst/>
            </a:prstGeom>
            <a:gradFill>
              <a:gsLst>
                <a:gs pos="0">
                  <a:srgbClr val="7CEFD8"/>
                </a:gs>
                <a:gs pos="71000">
                  <a:srgbClr val="6672E4"/>
                </a:gs>
                <a:gs pos="100000">
                  <a:srgbClr val="882BE5"/>
                </a:gs>
              </a:gsLst>
              <a:lin ang="5400000" scaled="1"/>
            </a:gra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p>
          </p:txBody>
        </p:sp>
        <p:grpSp>
          <p:nvGrpSpPr>
            <p:cNvPr id="6" name="Group 5">
              <a:extLst>
                <a:ext uri="{FF2B5EF4-FFF2-40B4-BE49-F238E27FC236}">
                  <a16:creationId xmlns:a16="http://schemas.microsoft.com/office/drawing/2014/main" xmlns="" id="{182ED547-BB7E-4187-9E8C-EA8699D2D1A2}"/>
                </a:ext>
              </a:extLst>
            </p:cNvPr>
            <p:cNvGrpSpPr/>
            <p:nvPr/>
          </p:nvGrpSpPr>
          <p:grpSpPr>
            <a:xfrm>
              <a:off x="524849" y="2442817"/>
              <a:ext cx="2749416" cy="4706488"/>
              <a:chOff x="209099" y="1340526"/>
              <a:chExt cx="3468002" cy="5936574"/>
            </a:xfrm>
          </p:grpSpPr>
          <p:sp>
            <p:nvSpPr>
              <p:cNvPr id="12" name="Freeform 5">
                <a:extLst>
                  <a:ext uri="{FF2B5EF4-FFF2-40B4-BE49-F238E27FC236}">
                    <a16:creationId xmlns:a16="http://schemas.microsoft.com/office/drawing/2014/main" xmlns="" id="{C8571C14-2F27-4E34-B686-6E2CDCF3BA1E}"/>
                  </a:ext>
                </a:extLst>
              </p:cNvPr>
              <p:cNvSpPr>
                <a:spLocks/>
              </p:cNvSpPr>
              <p:nvPr/>
            </p:nvSpPr>
            <p:spPr bwMode="auto">
              <a:xfrm>
                <a:off x="2096528" y="3310241"/>
                <a:ext cx="1340572" cy="1498286"/>
              </a:xfrm>
              <a:custGeom>
                <a:avLst/>
                <a:gdLst>
                  <a:gd name="T0" fmla="*/ 210 w 502"/>
                  <a:gd name="T1" fmla="*/ 73 h 562"/>
                  <a:gd name="T2" fmla="*/ 463 w 502"/>
                  <a:gd name="T3" fmla="*/ 365 h 562"/>
                  <a:gd name="T4" fmla="*/ 463 w 502"/>
                  <a:gd name="T5" fmla="*/ 549 h 562"/>
                  <a:gd name="T6" fmla="*/ 81 w 502"/>
                  <a:gd name="T7" fmla="*/ 311 h 562"/>
                  <a:gd name="T8" fmla="*/ 48 w 502"/>
                  <a:gd name="T9" fmla="*/ 5 h 562"/>
                  <a:gd name="T10" fmla="*/ 210 w 502"/>
                  <a:gd name="T11" fmla="*/ 73 h 562"/>
                </a:gdLst>
                <a:ahLst/>
                <a:cxnLst>
                  <a:cxn ang="0">
                    <a:pos x="T0" y="T1"/>
                  </a:cxn>
                  <a:cxn ang="0">
                    <a:pos x="T2" y="T3"/>
                  </a:cxn>
                  <a:cxn ang="0">
                    <a:pos x="T4" y="T5"/>
                  </a:cxn>
                  <a:cxn ang="0">
                    <a:pos x="T6" y="T7"/>
                  </a:cxn>
                  <a:cxn ang="0">
                    <a:pos x="T8" y="T9"/>
                  </a:cxn>
                  <a:cxn ang="0">
                    <a:pos x="T10" y="T11"/>
                  </a:cxn>
                </a:cxnLst>
                <a:rect l="0" t="0" r="r" b="b"/>
                <a:pathLst>
                  <a:path w="502" h="562">
                    <a:moveTo>
                      <a:pt x="210" y="73"/>
                    </a:moveTo>
                    <a:cubicBezTo>
                      <a:pt x="210" y="73"/>
                      <a:pt x="450" y="325"/>
                      <a:pt x="463" y="365"/>
                    </a:cubicBezTo>
                    <a:cubicBezTo>
                      <a:pt x="475" y="405"/>
                      <a:pt x="502" y="535"/>
                      <a:pt x="463" y="549"/>
                    </a:cubicBezTo>
                    <a:cubicBezTo>
                      <a:pt x="423" y="562"/>
                      <a:pt x="161" y="540"/>
                      <a:pt x="81" y="311"/>
                    </a:cubicBezTo>
                    <a:cubicBezTo>
                      <a:pt x="0" y="81"/>
                      <a:pt x="30" y="9"/>
                      <a:pt x="48" y="5"/>
                    </a:cubicBezTo>
                    <a:cubicBezTo>
                      <a:pt x="66" y="0"/>
                      <a:pt x="157" y="17"/>
                      <a:pt x="210" y="73"/>
                    </a:cubicBezTo>
                    <a:close/>
                  </a:path>
                </a:pathLst>
              </a:custGeom>
              <a:gradFill>
                <a:gsLst>
                  <a:gs pos="0">
                    <a:srgbClr val="7D4BC9"/>
                  </a:gs>
                  <a:gs pos="78000">
                    <a:srgbClr val="16286E"/>
                  </a:gs>
                </a:gsLst>
                <a:lin ang="5400000" scaled="0"/>
              </a:gra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a:extLst>
                  <a:ext uri="{FF2B5EF4-FFF2-40B4-BE49-F238E27FC236}">
                    <a16:creationId xmlns:a16="http://schemas.microsoft.com/office/drawing/2014/main" xmlns="" id="{600A3A6C-7791-471C-A365-60A8E27824DF}"/>
                  </a:ext>
                </a:extLst>
              </p:cNvPr>
              <p:cNvSpPr>
                <a:spLocks/>
              </p:cNvSpPr>
              <p:nvPr/>
            </p:nvSpPr>
            <p:spPr bwMode="auto">
              <a:xfrm>
                <a:off x="1614814" y="1340526"/>
                <a:ext cx="1248001" cy="2249144"/>
              </a:xfrm>
              <a:custGeom>
                <a:avLst/>
                <a:gdLst>
                  <a:gd name="T0" fmla="*/ 413 w 467"/>
                  <a:gd name="T1" fmla="*/ 409 h 844"/>
                  <a:gd name="T2" fmla="*/ 420 w 467"/>
                  <a:gd name="T3" fmla="*/ 446 h 844"/>
                  <a:gd name="T4" fmla="*/ 410 w 467"/>
                  <a:gd name="T5" fmla="*/ 586 h 844"/>
                  <a:gd name="T6" fmla="*/ 431 w 467"/>
                  <a:gd name="T7" fmla="*/ 664 h 844"/>
                  <a:gd name="T8" fmla="*/ 371 w 467"/>
                  <a:gd name="T9" fmla="*/ 820 h 844"/>
                  <a:gd name="T10" fmla="*/ 99 w 467"/>
                  <a:gd name="T11" fmla="*/ 595 h 844"/>
                  <a:gd name="T12" fmla="*/ 87 w 467"/>
                  <a:gd name="T13" fmla="*/ 476 h 844"/>
                  <a:gd name="T14" fmla="*/ 87 w 467"/>
                  <a:gd name="T15" fmla="*/ 475 h 844"/>
                  <a:gd name="T16" fmla="*/ 93 w 467"/>
                  <a:gd name="T17" fmla="*/ 438 h 844"/>
                  <a:gd name="T18" fmla="*/ 0 w 467"/>
                  <a:gd name="T19" fmla="*/ 380 h 844"/>
                  <a:gd name="T20" fmla="*/ 39 w 467"/>
                  <a:gd name="T21" fmla="*/ 228 h 844"/>
                  <a:gd name="T22" fmla="*/ 62 w 467"/>
                  <a:gd name="T23" fmla="*/ 98 h 844"/>
                  <a:gd name="T24" fmla="*/ 31 w 467"/>
                  <a:gd name="T25" fmla="*/ 98 h 844"/>
                  <a:gd name="T26" fmla="*/ 146 w 467"/>
                  <a:gd name="T27" fmla="*/ 4 h 844"/>
                  <a:gd name="T28" fmla="*/ 205 w 467"/>
                  <a:gd name="T29" fmla="*/ 14 h 844"/>
                  <a:gd name="T30" fmla="*/ 297 w 467"/>
                  <a:gd name="T31" fmla="*/ 15 h 844"/>
                  <a:gd name="T32" fmla="*/ 413 w 467"/>
                  <a:gd name="T33" fmla="*/ 49 h 844"/>
                  <a:gd name="T34" fmla="*/ 422 w 467"/>
                  <a:gd name="T35" fmla="*/ 72 h 844"/>
                  <a:gd name="T36" fmla="*/ 424 w 467"/>
                  <a:gd name="T37" fmla="*/ 86 h 844"/>
                  <a:gd name="T38" fmla="*/ 410 w 467"/>
                  <a:gd name="T39" fmla="*/ 124 h 844"/>
                  <a:gd name="T40" fmla="*/ 432 w 467"/>
                  <a:gd name="T41" fmla="*/ 249 h 844"/>
                  <a:gd name="T42" fmla="*/ 446 w 467"/>
                  <a:gd name="T43" fmla="*/ 374 h 844"/>
                  <a:gd name="T44" fmla="*/ 446 w 467"/>
                  <a:gd name="T45" fmla="*/ 409 h 844"/>
                  <a:gd name="T46" fmla="*/ 413 w 467"/>
                  <a:gd name="T47" fmla="*/ 409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7" h="844">
                    <a:moveTo>
                      <a:pt x="413" y="409"/>
                    </a:moveTo>
                    <a:cubicBezTo>
                      <a:pt x="413" y="409"/>
                      <a:pt x="425" y="426"/>
                      <a:pt x="420" y="446"/>
                    </a:cubicBezTo>
                    <a:cubicBezTo>
                      <a:pt x="415" y="465"/>
                      <a:pt x="385" y="526"/>
                      <a:pt x="410" y="586"/>
                    </a:cubicBezTo>
                    <a:cubicBezTo>
                      <a:pt x="418" y="605"/>
                      <a:pt x="427" y="633"/>
                      <a:pt x="431" y="664"/>
                    </a:cubicBezTo>
                    <a:cubicBezTo>
                      <a:pt x="441" y="728"/>
                      <a:pt x="433" y="803"/>
                      <a:pt x="371" y="820"/>
                    </a:cubicBezTo>
                    <a:cubicBezTo>
                      <a:pt x="280" y="844"/>
                      <a:pt x="123" y="754"/>
                      <a:pt x="99" y="595"/>
                    </a:cubicBezTo>
                    <a:cubicBezTo>
                      <a:pt x="91" y="536"/>
                      <a:pt x="87" y="499"/>
                      <a:pt x="87" y="476"/>
                    </a:cubicBezTo>
                    <a:cubicBezTo>
                      <a:pt x="87" y="475"/>
                      <a:pt x="87" y="475"/>
                      <a:pt x="87" y="475"/>
                    </a:cubicBezTo>
                    <a:cubicBezTo>
                      <a:pt x="86" y="437"/>
                      <a:pt x="93" y="438"/>
                      <a:pt x="93" y="438"/>
                    </a:cubicBezTo>
                    <a:cubicBezTo>
                      <a:pt x="0" y="380"/>
                      <a:pt x="0" y="380"/>
                      <a:pt x="0" y="380"/>
                    </a:cubicBezTo>
                    <a:cubicBezTo>
                      <a:pt x="0" y="380"/>
                      <a:pt x="42" y="270"/>
                      <a:pt x="39" y="228"/>
                    </a:cubicBezTo>
                    <a:cubicBezTo>
                      <a:pt x="36" y="186"/>
                      <a:pt x="19" y="171"/>
                      <a:pt x="62" y="98"/>
                    </a:cubicBezTo>
                    <a:cubicBezTo>
                      <a:pt x="31" y="98"/>
                      <a:pt x="31" y="98"/>
                      <a:pt x="31" y="98"/>
                    </a:cubicBezTo>
                    <a:cubicBezTo>
                      <a:pt x="31" y="98"/>
                      <a:pt x="46" y="13"/>
                      <a:pt x="146" y="4"/>
                    </a:cubicBezTo>
                    <a:cubicBezTo>
                      <a:pt x="146" y="4"/>
                      <a:pt x="177" y="0"/>
                      <a:pt x="205" y="14"/>
                    </a:cubicBezTo>
                    <a:cubicBezTo>
                      <a:pt x="232" y="28"/>
                      <a:pt x="262" y="22"/>
                      <a:pt x="297" y="15"/>
                    </a:cubicBezTo>
                    <a:cubicBezTo>
                      <a:pt x="332" y="8"/>
                      <a:pt x="393" y="16"/>
                      <a:pt x="413" y="49"/>
                    </a:cubicBezTo>
                    <a:cubicBezTo>
                      <a:pt x="417" y="57"/>
                      <a:pt x="421" y="65"/>
                      <a:pt x="422" y="72"/>
                    </a:cubicBezTo>
                    <a:cubicBezTo>
                      <a:pt x="423" y="77"/>
                      <a:pt x="424" y="82"/>
                      <a:pt x="424" y="86"/>
                    </a:cubicBezTo>
                    <a:cubicBezTo>
                      <a:pt x="425" y="104"/>
                      <a:pt x="418" y="118"/>
                      <a:pt x="410" y="124"/>
                    </a:cubicBezTo>
                    <a:cubicBezTo>
                      <a:pt x="410" y="124"/>
                      <a:pt x="444" y="197"/>
                      <a:pt x="432" y="249"/>
                    </a:cubicBezTo>
                    <a:cubicBezTo>
                      <a:pt x="419" y="300"/>
                      <a:pt x="412" y="315"/>
                      <a:pt x="446" y="374"/>
                    </a:cubicBezTo>
                    <a:cubicBezTo>
                      <a:pt x="446" y="374"/>
                      <a:pt x="467" y="389"/>
                      <a:pt x="446" y="409"/>
                    </a:cubicBezTo>
                    <a:cubicBezTo>
                      <a:pt x="446" y="409"/>
                      <a:pt x="436" y="417"/>
                      <a:pt x="413" y="409"/>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a:extLst>
                  <a:ext uri="{FF2B5EF4-FFF2-40B4-BE49-F238E27FC236}">
                    <a16:creationId xmlns:a16="http://schemas.microsoft.com/office/drawing/2014/main" xmlns="" id="{84D147E2-C5A1-44B2-801C-2CD2E345CE70}"/>
                  </a:ext>
                </a:extLst>
              </p:cNvPr>
              <p:cNvSpPr>
                <a:spLocks/>
              </p:cNvSpPr>
              <p:nvPr/>
            </p:nvSpPr>
            <p:spPr bwMode="auto">
              <a:xfrm>
                <a:off x="1666242" y="1340526"/>
                <a:ext cx="1081715" cy="608572"/>
              </a:xfrm>
              <a:custGeom>
                <a:avLst/>
                <a:gdLst>
                  <a:gd name="T0" fmla="*/ 405 w 405"/>
                  <a:gd name="T1" fmla="*/ 86 h 228"/>
                  <a:gd name="T2" fmla="*/ 178 w 405"/>
                  <a:gd name="T3" fmla="*/ 98 h 228"/>
                  <a:gd name="T4" fmla="*/ 114 w 405"/>
                  <a:gd name="T5" fmla="*/ 186 h 228"/>
                  <a:gd name="T6" fmla="*/ 20 w 405"/>
                  <a:gd name="T7" fmla="*/ 228 h 228"/>
                  <a:gd name="T8" fmla="*/ 43 w 405"/>
                  <a:gd name="T9" fmla="*/ 98 h 228"/>
                  <a:gd name="T10" fmla="*/ 12 w 405"/>
                  <a:gd name="T11" fmla="*/ 98 h 228"/>
                  <a:gd name="T12" fmla="*/ 127 w 405"/>
                  <a:gd name="T13" fmla="*/ 4 h 228"/>
                  <a:gd name="T14" fmla="*/ 186 w 405"/>
                  <a:gd name="T15" fmla="*/ 14 h 228"/>
                  <a:gd name="T16" fmla="*/ 278 w 405"/>
                  <a:gd name="T17" fmla="*/ 15 h 228"/>
                  <a:gd name="T18" fmla="*/ 394 w 405"/>
                  <a:gd name="T19" fmla="*/ 49 h 228"/>
                  <a:gd name="T20" fmla="*/ 403 w 405"/>
                  <a:gd name="T21" fmla="*/ 72 h 228"/>
                  <a:gd name="T22" fmla="*/ 405 w 405"/>
                  <a:gd name="T23" fmla="*/ 8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5" h="228">
                    <a:moveTo>
                      <a:pt x="405" y="86"/>
                    </a:moveTo>
                    <a:cubicBezTo>
                      <a:pt x="358" y="84"/>
                      <a:pt x="287" y="87"/>
                      <a:pt x="178" y="98"/>
                    </a:cubicBezTo>
                    <a:cubicBezTo>
                      <a:pt x="178" y="98"/>
                      <a:pt x="118" y="122"/>
                      <a:pt x="114" y="186"/>
                    </a:cubicBezTo>
                    <a:cubicBezTo>
                      <a:pt x="114" y="186"/>
                      <a:pt x="61" y="157"/>
                      <a:pt x="20" y="228"/>
                    </a:cubicBezTo>
                    <a:cubicBezTo>
                      <a:pt x="17" y="186"/>
                      <a:pt x="0" y="171"/>
                      <a:pt x="43" y="98"/>
                    </a:cubicBezTo>
                    <a:cubicBezTo>
                      <a:pt x="12" y="98"/>
                      <a:pt x="12" y="98"/>
                      <a:pt x="12" y="98"/>
                    </a:cubicBezTo>
                    <a:cubicBezTo>
                      <a:pt x="12" y="98"/>
                      <a:pt x="27" y="13"/>
                      <a:pt x="127" y="4"/>
                    </a:cubicBezTo>
                    <a:cubicBezTo>
                      <a:pt x="127" y="4"/>
                      <a:pt x="158" y="0"/>
                      <a:pt x="186" y="14"/>
                    </a:cubicBezTo>
                    <a:cubicBezTo>
                      <a:pt x="213" y="28"/>
                      <a:pt x="243" y="22"/>
                      <a:pt x="278" y="15"/>
                    </a:cubicBezTo>
                    <a:cubicBezTo>
                      <a:pt x="313" y="8"/>
                      <a:pt x="374" y="16"/>
                      <a:pt x="394" y="49"/>
                    </a:cubicBezTo>
                    <a:cubicBezTo>
                      <a:pt x="398" y="57"/>
                      <a:pt x="402" y="65"/>
                      <a:pt x="403" y="72"/>
                    </a:cubicBezTo>
                    <a:cubicBezTo>
                      <a:pt x="404" y="77"/>
                      <a:pt x="405" y="82"/>
                      <a:pt x="405" y="86"/>
                    </a:cubicBezTo>
                    <a:close/>
                  </a:path>
                </a:pathLst>
              </a:custGeom>
              <a:gradFill>
                <a:gsLst>
                  <a:gs pos="0">
                    <a:srgbClr val="6524DE"/>
                  </a:gs>
                  <a:gs pos="76000">
                    <a:srgbClr val="6524DE">
                      <a:alpha val="0"/>
                    </a:srgbClr>
                  </a:gs>
                </a:gsLst>
                <a:lin ang="5400000" scaled="0"/>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5" name="Freeform 8">
                <a:extLst>
                  <a:ext uri="{FF2B5EF4-FFF2-40B4-BE49-F238E27FC236}">
                    <a16:creationId xmlns:a16="http://schemas.microsoft.com/office/drawing/2014/main" xmlns="" id="{8C4DC2FE-B668-467A-B05D-874A8610D329}"/>
                  </a:ext>
                </a:extLst>
              </p:cNvPr>
              <p:cNvSpPr>
                <a:spLocks/>
              </p:cNvSpPr>
              <p:nvPr/>
            </p:nvSpPr>
            <p:spPr bwMode="auto">
              <a:xfrm>
                <a:off x="2163386" y="1422812"/>
                <a:ext cx="699429" cy="1808573"/>
              </a:xfrm>
              <a:custGeom>
                <a:avLst/>
                <a:gdLst>
                  <a:gd name="T0" fmla="*/ 208 w 262"/>
                  <a:gd name="T1" fmla="*/ 378 h 678"/>
                  <a:gd name="T2" fmla="*/ 215 w 262"/>
                  <a:gd name="T3" fmla="*/ 415 h 678"/>
                  <a:gd name="T4" fmla="*/ 205 w 262"/>
                  <a:gd name="T5" fmla="*/ 555 h 678"/>
                  <a:gd name="T6" fmla="*/ 226 w 262"/>
                  <a:gd name="T7" fmla="*/ 633 h 678"/>
                  <a:gd name="T8" fmla="*/ 92 w 262"/>
                  <a:gd name="T9" fmla="*/ 411 h 678"/>
                  <a:gd name="T10" fmla="*/ 45 w 262"/>
                  <a:gd name="T11" fmla="*/ 280 h 678"/>
                  <a:gd name="T12" fmla="*/ 23 w 262"/>
                  <a:gd name="T13" fmla="*/ 165 h 678"/>
                  <a:gd name="T14" fmla="*/ 56 w 262"/>
                  <a:gd name="T15" fmla="*/ 82 h 678"/>
                  <a:gd name="T16" fmla="*/ 180 w 262"/>
                  <a:gd name="T17" fmla="*/ 33 h 678"/>
                  <a:gd name="T18" fmla="*/ 217 w 262"/>
                  <a:gd name="T19" fmla="*/ 41 h 678"/>
                  <a:gd name="T20" fmla="*/ 205 w 262"/>
                  <a:gd name="T21" fmla="*/ 93 h 678"/>
                  <a:gd name="T22" fmla="*/ 227 w 262"/>
                  <a:gd name="T23" fmla="*/ 218 h 678"/>
                  <a:gd name="T24" fmla="*/ 241 w 262"/>
                  <a:gd name="T25" fmla="*/ 343 h 678"/>
                  <a:gd name="T26" fmla="*/ 241 w 262"/>
                  <a:gd name="T27" fmla="*/ 378 h 678"/>
                  <a:gd name="T28" fmla="*/ 208 w 262"/>
                  <a:gd name="T29" fmla="*/ 378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678">
                    <a:moveTo>
                      <a:pt x="208" y="378"/>
                    </a:moveTo>
                    <a:cubicBezTo>
                      <a:pt x="208" y="378"/>
                      <a:pt x="220" y="395"/>
                      <a:pt x="215" y="415"/>
                    </a:cubicBezTo>
                    <a:cubicBezTo>
                      <a:pt x="210" y="434"/>
                      <a:pt x="180" y="495"/>
                      <a:pt x="205" y="555"/>
                    </a:cubicBezTo>
                    <a:cubicBezTo>
                      <a:pt x="213" y="574"/>
                      <a:pt x="222" y="602"/>
                      <a:pt x="226" y="633"/>
                    </a:cubicBezTo>
                    <a:cubicBezTo>
                      <a:pt x="146" y="678"/>
                      <a:pt x="100" y="440"/>
                      <a:pt x="92" y="411"/>
                    </a:cubicBezTo>
                    <a:cubicBezTo>
                      <a:pt x="85" y="382"/>
                      <a:pt x="35" y="333"/>
                      <a:pt x="45" y="280"/>
                    </a:cubicBezTo>
                    <a:cubicBezTo>
                      <a:pt x="56" y="227"/>
                      <a:pt x="45" y="218"/>
                      <a:pt x="23" y="165"/>
                    </a:cubicBezTo>
                    <a:cubicBezTo>
                      <a:pt x="0" y="113"/>
                      <a:pt x="56" y="82"/>
                      <a:pt x="56" y="82"/>
                    </a:cubicBezTo>
                    <a:cubicBezTo>
                      <a:pt x="107" y="0"/>
                      <a:pt x="158" y="34"/>
                      <a:pt x="180" y="33"/>
                    </a:cubicBezTo>
                    <a:cubicBezTo>
                      <a:pt x="186" y="33"/>
                      <a:pt x="200" y="35"/>
                      <a:pt x="217" y="41"/>
                    </a:cubicBezTo>
                    <a:cubicBezTo>
                      <a:pt x="223" y="65"/>
                      <a:pt x="216" y="85"/>
                      <a:pt x="205" y="93"/>
                    </a:cubicBezTo>
                    <a:cubicBezTo>
                      <a:pt x="205" y="93"/>
                      <a:pt x="239" y="166"/>
                      <a:pt x="227" y="218"/>
                    </a:cubicBezTo>
                    <a:cubicBezTo>
                      <a:pt x="214" y="269"/>
                      <a:pt x="207" y="284"/>
                      <a:pt x="241" y="343"/>
                    </a:cubicBezTo>
                    <a:cubicBezTo>
                      <a:pt x="241" y="343"/>
                      <a:pt x="262" y="358"/>
                      <a:pt x="241" y="378"/>
                    </a:cubicBezTo>
                    <a:cubicBezTo>
                      <a:pt x="241" y="378"/>
                      <a:pt x="231" y="386"/>
                      <a:pt x="208" y="378"/>
                    </a:cubicBezTo>
                    <a:close/>
                  </a:path>
                </a:pathLst>
              </a:custGeom>
              <a:solidFill>
                <a:srgbClr val="15004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a:extLst>
                  <a:ext uri="{FF2B5EF4-FFF2-40B4-BE49-F238E27FC236}">
                    <a16:creationId xmlns:a16="http://schemas.microsoft.com/office/drawing/2014/main" xmlns="" id="{B5D4840E-C693-4B8E-86D8-E3E73CEB428A}"/>
                  </a:ext>
                </a:extLst>
              </p:cNvPr>
              <p:cNvSpPr>
                <a:spLocks/>
              </p:cNvSpPr>
              <p:nvPr/>
            </p:nvSpPr>
            <p:spPr bwMode="auto">
              <a:xfrm>
                <a:off x="209099" y="2329669"/>
                <a:ext cx="2883430" cy="4947431"/>
              </a:xfrm>
              <a:custGeom>
                <a:avLst/>
                <a:gdLst>
                  <a:gd name="T0" fmla="*/ 904 w 1079"/>
                  <a:gd name="T1" fmla="*/ 1856 h 1856"/>
                  <a:gd name="T2" fmla="*/ 136 w 1079"/>
                  <a:gd name="T3" fmla="*/ 1856 h 1856"/>
                  <a:gd name="T4" fmla="*/ 116 w 1079"/>
                  <a:gd name="T5" fmla="*/ 962 h 1856"/>
                  <a:gd name="T6" fmla="*/ 449 w 1079"/>
                  <a:gd name="T7" fmla="*/ 104 h 1856"/>
                  <a:gd name="T8" fmla="*/ 497 w 1079"/>
                  <a:gd name="T9" fmla="*/ 30 h 1856"/>
                  <a:gd name="T10" fmla="*/ 526 w 1079"/>
                  <a:gd name="T11" fmla="*/ 9 h 1856"/>
                  <a:gd name="T12" fmla="*/ 753 w 1079"/>
                  <a:gd name="T13" fmla="*/ 150 h 1856"/>
                  <a:gd name="T14" fmla="*/ 823 w 1079"/>
                  <a:gd name="T15" fmla="*/ 312 h 1856"/>
                  <a:gd name="T16" fmla="*/ 904 w 1079"/>
                  <a:gd name="T17" fmla="*/ 1856 h 1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9" h="1856">
                    <a:moveTo>
                      <a:pt x="904" y="1856"/>
                    </a:moveTo>
                    <a:cubicBezTo>
                      <a:pt x="136" y="1856"/>
                      <a:pt x="136" y="1856"/>
                      <a:pt x="136" y="1856"/>
                    </a:cubicBezTo>
                    <a:cubicBezTo>
                      <a:pt x="125" y="1546"/>
                      <a:pt x="232" y="1684"/>
                      <a:pt x="116" y="962"/>
                    </a:cubicBezTo>
                    <a:cubicBezTo>
                      <a:pt x="0" y="241"/>
                      <a:pt x="449" y="104"/>
                      <a:pt x="449" y="104"/>
                    </a:cubicBezTo>
                    <a:cubicBezTo>
                      <a:pt x="449" y="104"/>
                      <a:pt x="481" y="60"/>
                      <a:pt x="497" y="30"/>
                    </a:cubicBezTo>
                    <a:cubicBezTo>
                      <a:pt x="512" y="0"/>
                      <a:pt x="526" y="9"/>
                      <a:pt x="526" y="9"/>
                    </a:cubicBezTo>
                    <a:cubicBezTo>
                      <a:pt x="753" y="150"/>
                      <a:pt x="753" y="150"/>
                      <a:pt x="753" y="150"/>
                    </a:cubicBezTo>
                    <a:cubicBezTo>
                      <a:pt x="780" y="202"/>
                      <a:pt x="803" y="257"/>
                      <a:pt x="823" y="312"/>
                    </a:cubicBezTo>
                    <a:cubicBezTo>
                      <a:pt x="1079" y="1007"/>
                      <a:pt x="904" y="1856"/>
                      <a:pt x="904" y="1856"/>
                    </a:cubicBezTo>
                    <a:close/>
                  </a:path>
                </a:pathLst>
              </a:custGeom>
              <a:gradFill>
                <a:gsLst>
                  <a:gs pos="0">
                    <a:srgbClr val="7D4BC9"/>
                  </a:gs>
                  <a:gs pos="78000">
                    <a:srgbClr val="16286E"/>
                  </a:gs>
                </a:gsLst>
                <a:lin ang="5400000" scaled="0"/>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7" name="Freeform 10">
                <a:extLst>
                  <a:ext uri="{FF2B5EF4-FFF2-40B4-BE49-F238E27FC236}">
                    <a16:creationId xmlns:a16="http://schemas.microsoft.com/office/drawing/2014/main" xmlns="" id="{F1A3E269-0320-4431-A8DF-43BC01E3D9BC}"/>
                  </a:ext>
                </a:extLst>
              </p:cNvPr>
              <p:cNvSpPr>
                <a:spLocks/>
              </p:cNvSpPr>
              <p:nvPr/>
            </p:nvSpPr>
            <p:spPr bwMode="auto">
              <a:xfrm>
                <a:off x="1409100" y="2329669"/>
                <a:ext cx="999430" cy="836572"/>
              </a:xfrm>
              <a:custGeom>
                <a:avLst/>
                <a:gdLst>
                  <a:gd name="T0" fmla="*/ 374 w 374"/>
                  <a:gd name="T1" fmla="*/ 312 h 314"/>
                  <a:gd name="T2" fmla="*/ 0 w 374"/>
                  <a:gd name="T3" fmla="*/ 104 h 314"/>
                  <a:gd name="T4" fmla="*/ 48 w 374"/>
                  <a:gd name="T5" fmla="*/ 30 h 314"/>
                  <a:gd name="T6" fmla="*/ 77 w 374"/>
                  <a:gd name="T7" fmla="*/ 9 h 314"/>
                  <a:gd name="T8" fmla="*/ 304 w 374"/>
                  <a:gd name="T9" fmla="*/ 150 h 314"/>
                  <a:gd name="T10" fmla="*/ 374 w 374"/>
                  <a:gd name="T11" fmla="*/ 312 h 314"/>
                </a:gdLst>
                <a:ahLst/>
                <a:cxnLst>
                  <a:cxn ang="0">
                    <a:pos x="T0" y="T1"/>
                  </a:cxn>
                  <a:cxn ang="0">
                    <a:pos x="T2" y="T3"/>
                  </a:cxn>
                  <a:cxn ang="0">
                    <a:pos x="T4" y="T5"/>
                  </a:cxn>
                  <a:cxn ang="0">
                    <a:pos x="T6" y="T7"/>
                  </a:cxn>
                  <a:cxn ang="0">
                    <a:pos x="T8" y="T9"/>
                  </a:cxn>
                  <a:cxn ang="0">
                    <a:pos x="T10" y="T11"/>
                  </a:cxn>
                </a:cxnLst>
                <a:rect l="0" t="0" r="r" b="b"/>
                <a:pathLst>
                  <a:path w="374" h="314">
                    <a:moveTo>
                      <a:pt x="374" y="312"/>
                    </a:moveTo>
                    <a:cubicBezTo>
                      <a:pt x="222" y="314"/>
                      <a:pt x="0" y="104"/>
                      <a:pt x="0" y="104"/>
                    </a:cubicBezTo>
                    <a:cubicBezTo>
                      <a:pt x="0" y="104"/>
                      <a:pt x="32" y="60"/>
                      <a:pt x="48" y="30"/>
                    </a:cubicBezTo>
                    <a:cubicBezTo>
                      <a:pt x="63" y="0"/>
                      <a:pt x="77" y="9"/>
                      <a:pt x="77" y="9"/>
                    </a:cubicBezTo>
                    <a:cubicBezTo>
                      <a:pt x="304" y="150"/>
                      <a:pt x="304" y="150"/>
                      <a:pt x="304" y="150"/>
                    </a:cubicBezTo>
                    <a:cubicBezTo>
                      <a:pt x="331" y="202"/>
                      <a:pt x="354" y="257"/>
                      <a:pt x="374" y="312"/>
                    </a:cubicBezTo>
                    <a:close/>
                  </a:path>
                </a:pathLst>
              </a:custGeom>
              <a:gradFill>
                <a:gsLst>
                  <a:gs pos="0">
                    <a:srgbClr val="7D4BC9"/>
                  </a:gs>
                  <a:gs pos="100000">
                    <a:srgbClr val="16286E"/>
                  </a:gs>
                </a:gsLst>
                <a:lin ang="5400000" scaled="0"/>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8" name="Freeform 11">
                <a:extLst>
                  <a:ext uri="{FF2B5EF4-FFF2-40B4-BE49-F238E27FC236}">
                    <a16:creationId xmlns:a16="http://schemas.microsoft.com/office/drawing/2014/main" xmlns="" id="{68F90B1C-A4BC-499A-A3A8-6F83BFC7C353}"/>
                  </a:ext>
                </a:extLst>
              </p:cNvPr>
              <p:cNvSpPr>
                <a:spLocks/>
              </p:cNvSpPr>
              <p:nvPr/>
            </p:nvSpPr>
            <p:spPr bwMode="auto">
              <a:xfrm>
                <a:off x="1743385" y="1835954"/>
                <a:ext cx="258858" cy="378858"/>
              </a:xfrm>
              <a:custGeom>
                <a:avLst/>
                <a:gdLst>
                  <a:gd name="T0" fmla="*/ 75 w 97"/>
                  <a:gd name="T1" fmla="*/ 34 h 142"/>
                  <a:gd name="T2" fmla="*/ 11 w 97"/>
                  <a:gd name="T3" fmla="*/ 66 h 142"/>
                  <a:gd name="T4" fmla="*/ 74 w 97"/>
                  <a:gd name="T5" fmla="*/ 132 h 142"/>
                  <a:gd name="T6" fmla="*/ 75 w 97"/>
                  <a:gd name="T7" fmla="*/ 34 h 142"/>
                </a:gdLst>
                <a:ahLst/>
                <a:cxnLst>
                  <a:cxn ang="0">
                    <a:pos x="T0" y="T1"/>
                  </a:cxn>
                  <a:cxn ang="0">
                    <a:pos x="T2" y="T3"/>
                  </a:cxn>
                  <a:cxn ang="0">
                    <a:pos x="T4" y="T5"/>
                  </a:cxn>
                  <a:cxn ang="0">
                    <a:pos x="T6" y="T7"/>
                  </a:cxn>
                </a:cxnLst>
                <a:rect l="0" t="0" r="r" b="b"/>
                <a:pathLst>
                  <a:path w="97" h="142">
                    <a:moveTo>
                      <a:pt x="75" y="34"/>
                    </a:moveTo>
                    <a:cubicBezTo>
                      <a:pt x="75" y="34"/>
                      <a:pt x="22" y="0"/>
                      <a:pt x="11" y="66"/>
                    </a:cubicBezTo>
                    <a:cubicBezTo>
                      <a:pt x="0" y="132"/>
                      <a:pt x="59" y="142"/>
                      <a:pt x="74" y="132"/>
                    </a:cubicBezTo>
                    <a:cubicBezTo>
                      <a:pt x="74" y="132"/>
                      <a:pt x="97" y="82"/>
                      <a:pt x="75" y="34"/>
                    </a:cubicBezTo>
                    <a:close/>
                  </a:path>
                </a:pathLst>
              </a:custGeom>
              <a:solidFill>
                <a:srgbClr val="15004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a:extLst>
                  <a:ext uri="{FF2B5EF4-FFF2-40B4-BE49-F238E27FC236}">
                    <a16:creationId xmlns:a16="http://schemas.microsoft.com/office/drawing/2014/main" xmlns="" id="{0870DA8A-4FAB-4AF9-8E9C-77B8A63093AF}"/>
                  </a:ext>
                </a:extLst>
              </p:cNvPr>
              <p:cNvSpPr>
                <a:spLocks/>
              </p:cNvSpPr>
              <p:nvPr/>
            </p:nvSpPr>
            <p:spPr bwMode="auto">
              <a:xfrm>
                <a:off x="1851962" y="1895956"/>
                <a:ext cx="1001144" cy="1693715"/>
              </a:xfrm>
              <a:custGeom>
                <a:avLst/>
                <a:gdLst>
                  <a:gd name="T0" fmla="*/ 284 w 375"/>
                  <a:gd name="T1" fmla="*/ 612 h 636"/>
                  <a:gd name="T2" fmla="*/ 12 w 375"/>
                  <a:gd name="T3" fmla="*/ 387 h 636"/>
                  <a:gd name="T4" fmla="*/ 0 w 375"/>
                  <a:gd name="T5" fmla="*/ 268 h 636"/>
                  <a:gd name="T6" fmla="*/ 0 w 375"/>
                  <a:gd name="T7" fmla="*/ 267 h 636"/>
                  <a:gd name="T8" fmla="*/ 6 w 375"/>
                  <a:gd name="T9" fmla="*/ 230 h 636"/>
                  <a:gd name="T10" fmla="*/ 36 w 375"/>
                  <a:gd name="T11" fmla="*/ 12 h 636"/>
                  <a:gd name="T12" fmla="*/ 64 w 375"/>
                  <a:gd name="T13" fmla="*/ 62 h 636"/>
                  <a:gd name="T14" fmla="*/ 173 w 375"/>
                  <a:gd name="T15" fmla="*/ 216 h 636"/>
                  <a:gd name="T16" fmla="*/ 226 w 375"/>
                  <a:gd name="T17" fmla="*/ 205 h 636"/>
                  <a:gd name="T18" fmla="*/ 326 w 375"/>
                  <a:gd name="T19" fmla="*/ 201 h 636"/>
                  <a:gd name="T20" fmla="*/ 333 w 375"/>
                  <a:gd name="T21" fmla="*/ 238 h 636"/>
                  <a:gd name="T22" fmla="*/ 323 w 375"/>
                  <a:gd name="T23" fmla="*/ 378 h 636"/>
                  <a:gd name="T24" fmla="*/ 284 w 375"/>
                  <a:gd name="T25" fmla="*/ 612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5" h="636">
                    <a:moveTo>
                      <a:pt x="284" y="612"/>
                    </a:moveTo>
                    <a:cubicBezTo>
                      <a:pt x="193" y="636"/>
                      <a:pt x="36" y="546"/>
                      <a:pt x="12" y="387"/>
                    </a:cubicBezTo>
                    <a:cubicBezTo>
                      <a:pt x="4" y="328"/>
                      <a:pt x="0" y="291"/>
                      <a:pt x="0" y="268"/>
                    </a:cubicBezTo>
                    <a:cubicBezTo>
                      <a:pt x="0" y="267"/>
                      <a:pt x="0" y="267"/>
                      <a:pt x="0" y="267"/>
                    </a:cubicBezTo>
                    <a:cubicBezTo>
                      <a:pt x="2" y="249"/>
                      <a:pt x="4" y="235"/>
                      <a:pt x="6" y="230"/>
                    </a:cubicBezTo>
                    <a:cubicBezTo>
                      <a:pt x="6" y="230"/>
                      <a:pt x="55" y="77"/>
                      <a:pt x="36" y="12"/>
                    </a:cubicBezTo>
                    <a:cubicBezTo>
                      <a:pt x="36" y="12"/>
                      <a:pt x="53" y="0"/>
                      <a:pt x="64" y="62"/>
                    </a:cubicBezTo>
                    <a:cubicBezTo>
                      <a:pt x="74" y="123"/>
                      <a:pt x="134" y="202"/>
                      <a:pt x="173" y="216"/>
                    </a:cubicBezTo>
                    <a:cubicBezTo>
                      <a:pt x="212" y="229"/>
                      <a:pt x="214" y="208"/>
                      <a:pt x="226" y="205"/>
                    </a:cubicBezTo>
                    <a:cubicBezTo>
                      <a:pt x="238" y="204"/>
                      <a:pt x="263" y="178"/>
                      <a:pt x="326" y="201"/>
                    </a:cubicBezTo>
                    <a:cubicBezTo>
                      <a:pt x="326" y="201"/>
                      <a:pt x="338" y="218"/>
                      <a:pt x="333" y="238"/>
                    </a:cubicBezTo>
                    <a:cubicBezTo>
                      <a:pt x="328" y="257"/>
                      <a:pt x="297" y="318"/>
                      <a:pt x="323" y="378"/>
                    </a:cubicBezTo>
                    <a:cubicBezTo>
                      <a:pt x="349" y="437"/>
                      <a:pt x="375" y="587"/>
                      <a:pt x="284" y="612"/>
                    </a:cubicBezTo>
                    <a:close/>
                  </a:path>
                </a:pathLst>
              </a:custGeom>
              <a:gradFill>
                <a:gsLst>
                  <a:gs pos="0">
                    <a:srgbClr val="BB7FFB"/>
                  </a:gs>
                  <a:gs pos="100000">
                    <a:srgbClr val="FB95E9"/>
                  </a:gs>
                </a:gsLst>
                <a:lin ang="5400000" scaled="1"/>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20" name="Freeform 13">
                <a:extLst>
                  <a:ext uri="{FF2B5EF4-FFF2-40B4-BE49-F238E27FC236}">
                    <a16:creationId xmlns:a16="http://schemas.microsoft.com/office/drawing/2014/main" xmlns="" id="{116FA9B5-4461-4B4F-9235-D02206F69BBD}"/>
                  </a:ext>
                </a:extLst>
              </p:cNvPr>
              <p:cNvSpPr>
                <a:spLocks/>
              </p:cNvSpPr>
              <p:nvPr/>
            </p:nvSpPr>
            <p:spPr bwMode="auto">
              <a:xfrm>
                <a:off x="1697100" y="1340526"/>
                <a:ext cx="1071430" cy="330858"/>
              </a:xfrm>
              <a:custGeom>
                <a:avLst/>
                <a:gdLst>
                  <a:gd name="T0" fmla="*/ 379 w 401"/>
                  <a:gd name="T1" fmla="*/ 124 h 124"/>
                  <a:gd name="T2" fmla="*/ 258 w 401"/>
                  <a:gd name="T3" fmla="*/ 113 h 124"/>
                  <a:gd name="T4" fmla="*/ 166 w 401"/>
                  <a:gd name="T5" fmla="*/ 98 h 124"/>
                  <a:gd name="T6" fmla="*/ 0 w 401"/>
                  <a:gd name="T7" fmla="*/ 98 h 124"/>
                  <a:gd name="T8" fmla="*/ 115 w 401"/>
                  <a:gd name="T9" fmla="*/ 4 h 124"/>
                  <a:gd name="T10" fmla="*/ 174 w 401"/>
                  <a:gd name="T11" fmla="*/ 14 h 124"/>
                  <a:gd name="T12" fmla="*/ 266 w 401"/>
                  <a:gd name="T13" fmla="*/ 15 h 124"/>
                  <a:gd name="T14" fmla="*/ 382 w 401"/>
                  <a:gd name="T15" fmla="*/ 49 h 124"/>
                  <a:gd name="T16" fmla="*/ 379 w 401"/>
                  <a:gd name="T17"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1" h="124">
                    <a:moveTo>
                      <a:pt x="379" y="124"/>
                    </a:moveTo>
                    <a:cubicBezTo>
                      <a:pt x="354" y="103"/>
                      <a:pt x="299" y="110"/>
                      <a:pt x="258" y="113"/>
                    </a:cubicBezTo>
                    <a:cubicBezTo>
                      <a:pt x="217" y="117"/>
                      <a:pt x="166" y="98"/>
                      <a:pt x="166" y="98"/>
                    </a:cubicBezTo>
                    <a:cubicBezTo>
                      <a:pt x="0" y="98"/>
                      <a:pt x="0" y="98"/>
                      <a:pt x="0" y="98"/>
                    </a:cubicBezTo>
                    <a:cubicBezTo>
                      <a:pt x="0" y="98"/>
                      <a:pt x="15" y="13"/>
                      <a:pt x="115" y="4"/>
                    </a:cubicBezTo>
                    <a:cubicBezTo>
                      <a:pt x="115" y="4"/>
                      <a:pt x="146" y="0"/>
                      <a:pt x="174" y="14"/>
                    </a:cubicBezTo>
                    <a:cubicBezTo>
                      <a:pt x="201" y="28"/>
                      <a:pt x="231" y="22"/>
                      <a:pt x="266" y="15"/>
                    </a:cubicBezTo>
                    <a:cubicBezTo>
                      <a:pt x="301" y="8"/>
                      <a:pt x="362" y="16"/>
                      <a:pt x="382" y="49"/>
                    </a:cubicBezTo>
                    <a:cubicBezTo>
                      <a:pt x="401" y="81"/>
                      <a:pt x="393" y="114"/>
                      <a:pt x="379" y="124"/>
                    </a:cubicBezTo>
                    <a:close/>
                  </a:path>
                </a:pathLst>
              </a:custGeom>
              <a:gradFill>
                <a:gsLst>
                  <a:gs pos="28000">
                    <a:srgbClr val="6313DC"/>
                  </a:gs>
                  <a:gs pos="100000">
                    <a:srgbClr val="1E3ADA"/>
                  </a:gs>
                </a:gsLst>
                <a:lin ang="0" scaled="0"/>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21" name="Freeform 14">
                <a:extLst>
                  <a:ext uri="{FF2B5EF4-FFF2-40B4-BE49-F238E27FC236}">
                    <a16:creationId xmlns:a16="http://schemas.microsoft.com/office/drawing/2014/main" xmlns="" id="{2BF4B088-9F78-4017-BB28-01D01B8E13EA}"/>
                  </a:ext>
                </a:extLst>
              </p:cNvPr>
              <p:cNvSpPr>
                <a:spLocks/>
              </p:cNvSpPr>
              <p:nvPr/>
            </p:nvSpPr>
            <p:spPr bwMode="auto">
              <a:xfrm>
                <a:off x="1350814" y="4258241"/>
                <a:ext cx="761143" cy="908572"/>
              </a:xfrm>
              <a:custGeom>
                <a:avLst/>
                <a:gdLst>
                  <a:gd name="T0" fmla="*/ 265 w 285"/>
                  <a:gd name="T1" fmla="*/ 0 h 341"/>
                  <a:gd name="T2" fmla="*/ 68 w 285"/>
                  <a:gd name="T3" fmla="*/ 96 h 341"/>
                  <a:gd name="T4" fmla="*/ 0 w 285"/>
                  <a:gd name="T5" fmla="*/ 232 h 341"/>
                  <a:gd name="T6" fmla="*/ 3 w 285"/>
                  <a:gd name="T7" fmla="*/ 341 h 341"/>
                  <a:gd name="T8" fmla="*/ 41 w 285"/>
                  <a:gd name="T9" fmla="*/ 303 h 341"/>
                  <a:gd name="T10" fmla="*/ 41 w 285"/>
                  <a:gd name="T11" fmla="*/ 224 h 341"/>
                  <a:gd name="T12" fmla="*/ 93 w 285"/>
                  <a:gd name="T13" fmla="*/ 156 h 341"/>
                  <a:gd name="T14" fmla="*/ 62 w 285"/>
                  <a:gd name="T15" fmla="*/ 256 h 341"/>
                  <a:gd name="T16" fmla="*/ 106 w 285"/>
                  <a:gd name="T17" fmla="*/ 323 h 341"/>
                  <a:gd name="T18" fmla="*/ 117 w 285"/>
                  <a:gd name="T19" fmla="*/ 275 h 341"/>
                  <a:gd name="T20" fmla="*/ 101 w 285"/>
                  <a:gd name="T21" fmla="*/ 237 h 341"/>
                  <a:gd name="T22" fmla="*/ 136 w 285"/>
                  <a:gd name="T23" fmla="*/ 172 h 341"/>
                  <a:gd name="T24" fmla="*/ 133 w 285"/>
                  <a:gd name="T25" fmla="*/ 239 h 341"/>
                  <a:gd name="T26" fmla="*/ 168 w 285"/>
                  <a:gd name="T27" fmla="*/ 301 h 341"/>
                  <a:gd name="T28" fmla="*/ 185 w 285"/>
                  <a:gd name="T29" fmla="*/ 257 h 341"/>
                  <a:gd name="T30" fmla="*/ 180 w 285"/>
                  <a:gd name="T31" fmla="*/ 196 h 341"/>
                  <a:gd name="T32" fmla="*/ 285 w 285"/>
                  <a:gd name="T33" fmla="*/ 100 h 341"/>
                  <a:gd name="T34" fmla="*/ 265 w 285"/>
                  <a:gd name="T35"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5" h="341">
                    <a:moveTo>
                      <a:pt x="265" y="0"/>
                    </a:moveTo>
                    <a:cubicBezTo>
                      <a:pt x="265" y="0"/>
                      <a:pt x="85" y="79"/>
                      <a:pt x="68" y="96"/>
                    </a:cubicBezTo>
                    <a:cubicBezTo>
                      <a:pt x="51" y="113"/>
                      <a:pt x="0" y="232"/>
                      <a:pt x="0" y="232"/>
                    </a:cubicBezTo>
                    <a:cubicBezTo>
                      <a:pt x="3" y="341"/>
                      <a:pt x="3" y="341"/>
                      <a:pt x="3" y="341"/>
                    </a:cubicBezTo>
                    <a:cubicBezTo>
                      <a:pt x="3" y="341"/>
                      <a:pt x="42" y="329"/>
                      <a:pt x="41" y="303"/>
                    </a:cubicBezTo>
                    <a:cubicBezTo>
                      <a:pt x="39" y="278"/>
                      <a:pt x="35" y="230"/>
                      <a:pt x="41" y="224"/>
                    </a:cubicBezTo>
                    <a:cubicBezTo>
                      <a:pt x="46" y="218"/>
                      <a:pt x="93" y="156"/>
                      <a:pt x="93" y="156"/>
                    </a:cubicBezTo>
                    <a:cubicBezTo>
                      <a:pt x="93" y="156"/>
                      <a:pt x="59" y="250"/>
                      <a:pt x="62" y="256"/>
                    </a:cubicBezTo>
                    <a:cubicBezTo>
                      <a:pt x="64" y="262"/>
                      <a:pt x="106" y="323"/>
                      <a:pt x="106" y="323"/>
                    </a:cubicBezTo>
                    <a:cubicBezTo>
                      <a:pt x="106" y="323"/>
                      <a:pt x="128" y="296"/>
                      <a:pt x="117" y="275"/>
                    </a:cubicBezTo>
                    <a:cubicBezTo>
                      <a:pt x="106" y="255"/>
                      <a:pt x="101" y="237"/>
                      <a:pt x="101" y="237"/>
                    </a:cubicBezTo>
                    <a:cubicBezTo>
                      <a:pt x="136" y="172"/>
                      <a:pt x="136" y="172"/>
                      <a:pt x="136" y="172"/>
                    </a:cubicBezTo>
                    <a:cubicBezTo>
                      <a:pt x="133" y="239"/>
                      <a:pt x="133" y="239"/>
                      <a:pt x="133" y="239"/>
                    </a:cubicBezTo>
                    <a:cubicBezTo>
                      <a:pt x="168" y="301"/>
                      <a:pt x="168" y="301"/>
                      <a:pt x="168" y="301"/>
                    </a:cubicBezTo>
                    <a:cubicBezTo>
                      <a:pt x="168" y="301"/>
                      <a:pt x="197" y="274"/>
                      <a:pt x="185" y="257"/>
                    </a:cubicBezTo>
                    <a:cubicBezTo>
                      <a:pt x="172" y="240"/>
                      <a:pt x="180" y="196"/>
                      <a:pt x="180" y="196"/>
                    </a:cubicBezTo>
                    <a:cubicBezTo>
                      <a:pt x="285" y="100"/>
                      <a:pt x="285" y="100"/>
                      <a:pt x="285" y="100"/>
                    </a:cubicBezTo>
                    <a:lnTo>
                      <a:pt x="265"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a:extLst>
                  <a:ext uri="{FF2B5EF4-FFF2-40B4-BE49-F238E27FC236}">
                    <a16:creationId xmlns:a16="http://schemas.microsoft.com/office/drawing/2014/main" xmlns="" id="{52C1A77F-D0D3-4856-91DD-AD841A991733}"/>
                  </a:ext>
                </a:extLst>
              </p:cNvPr>
              <p:cNvSpPr>
                <a:spLocks/>
              </p:cNvSpPr>
              <p:nvPr/>
            </p:nvSpPr>
            <p:spPr bwMode="auto">
              <a:xfrm>
                <a:off x="2489100" y="3680527"/>
                <a:ext cx="387429" cy="685715"/>
              </a:xfrm>
              <a:custGeom>
                <a:avLst/>
                <a:gdLst>
                  <a:gd name="T0" fmla="*/ 21 w 145"/>
                  <a:gd name="T1" fmla="*/ 257 h 257"/>
                  <a:gd name="T2" fmla="*/ 3 w 145"/>
                  <a:gd name="T3" fmla="*/ 120 h 257"/>
                  <a:gd name="T4" fmla="*/ 50 w 145"/>
                  <a:gd name="T5" fmla="*/ 37 h 257"/>
                  <a:gd name="T6" fmla="*/ 108 w 145"/>
                  <a:gd name="T7" fmla="*/ 0 h 257"/>
                  <a:gd name="T8" fmla="*/ 102 w 145"/>
                  <a:gd name="T9" fmla="*/ 33 h 257"/>
                  <a:gd name="T10" fmla="*/ 60 w 145"/>
                  <a:gd name="T11" fmla="*/ 61 h 257"/>
                  <a:gd name="T12" fmla="*/ 43 w 145"/>
                  <a:gd name="T13" fmla="*/ 112 h 257"/>
                  <a:gd name="T14" fmla="*/ 84 w 145"/>
                  <a:gd name="T15" fmla="*/ 60 h 257"/>
                  <a:gd name="T16" fmla="*/ 135 w 145"/>
                  <a:gd name="T17" fmla="*/ 60 h 257"/>
                  <a:gd name="T18" fmla="*/ 114 w 145"/>
                  <a:gd name="T19" fmla="*/ 83 h 257"/>
                  <a:gd name="T20" fmla="*/ 88 w 145"/>
                  <a:gd name="T21" fmla="*/ 88 h 257"/>
                  <a:gd name="T22" fmla="*/ 67 w 145"/>
                  <a:gd name="T23" fmla="*/ 129 h 257"/>
                  <a:gd name="T24" fmla="*/ 100 w 145"/>
                  <a:gd name="T25" fmla="*/ 104 h 257"/>
                  <a:gd name="T26" fmla="*/ 145 w 145"/>
                  <a:gd name="T27" fmla="*/ 100 h 257"/>
                  <a:gd name="T28" fmla="*/ 128 w 145"/>
                  <a:gd name="T29" fmla="*/ 125 h 257"/>
                  <a:gd name="T30" fmla="*/ 94 w 145"/>
                  <a:gd name="T31" fmla="*/ 144 h 257"/>
                  <a:gd name="T32" fmla="*/ 81 w 145"/>
                  <a:gd name="T33" fmla="*/ 232 h 257"/>
                  <a:gd name="T34" fmla="*/ 21 w 145"/>
                  <a:gd name="T35" fmla="*/ 257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5" h="257">
                    <a:moveTo>
                      <a:pt x="21" y="257"/>
                    </a:moveTo>
                    <a:cubicBezTo>
                      <a:pt x="21" y="257"/>
                      <a:pt x="0" y="134"/>
                      <a:pt x="3" y="120"/>
                    </a:cubicBezTo>
                    <a:cubicBezTo>
                      <a:pt x="6" y="105"/>
                      <a:pt x="50" y="37"/>
                      <a:pt x="50" y="37"/>
                    </a:cubicBezTo>
                    <a:cubicBezTo>
                      <a:pt x="108" y="0"/>
                      <a:pt x="108" y="0"/>
                      <a:pt x="108" y="0"/>
                    </a:cubicBezTo>
                    <a:cubicBezTo>
                      <a:pt x="108" y="0"/>
                      <a:pt x="116" y="25"/>
                      <a:pt x="102" y="33"/>
                    </a:cubicBezTo>
                    <a:cubicBezTo>
                      <a:pt x="88" y="41"/>
                      <a:pt x="61" y="56"/>
                      <a:pt x="60" y="61"/>
                    </a:cubicBezTo>
                    <a:cubicBezTo>
                      <a:pt x="59" y="66"/>
                      <a:pt x="43" y="112"/>
                      <a:pt x="43" y="112"/>
                    </a:cubicBezTo>
                    <a:cubicBezTo>
                      <a:pt x="43" y="112"/>
                      <a:pt x="80" y="61"/>
                      <a:pt x="84" y="60"/>
                    </a:cubicBezTo>
                    <a:cubicBezTo>
                      <a:pt x="89" y="60"/>
                      <a:pt x="135" y="60"/>
                      <a:pt x="135" y="60"/>
                    </a:cubicBezTo>
                    <a:cubicBezTo>
                      <a:pt x="135" y="60"/>
                      <a:pt x="128" y="81"/>
                      <a:pt x="114" y="83"/>
                    </a:cubicBezTo>
                    <a:cubicBezTo>
                      <a:pt x="99" y="84"/>
                      <a:pt x="88" y="88"/>
                      <a:pt x="88" y="88"/>
                    </a:cubicBezTo>
                    <a:cubicBezTo>
                      <a:pt x="67" y="129"/>
                      <a:pt x="67" y="129"/>
                      <a:pt x="67" y="129"/>
                    </a:cubicBezTo>
                    <a:cubicBezTo>
                      <a:pt x="100" y="104"/>
                      <a:pt x="100" y="104"/>
                      <a:pt x="100" y="104"/>
                    </a:cubicBezTo>
                    <a:cubicBezTo>
                      <a:pt x="145" y="100"/>
                      <a:pt x="145" y="100"/>
                      <a:pt x="145" y="100"/>
                    </a:cubicBezTo>
                    <a:cubicBezTo>
                      <a:pt x="145" y="100"/>
                      <a:pt x="141" y="125"/>
                      <a:pt x="128" y="125"/>
                    </a:cubicBezTo>
                    <a:cubicBezTo>
                      <a:pt x="115" y="124"/>
                      <a:pt x="94" y="144"/>
                      <a:pt x="94" y="144"/>
                    </a:cubicBezTo>
                    <a:cubicBezTo>
                      <a:pt x="81" y="232"/>
                      <a:pt x="81" y="232"/>
                      <a:pt x="81" y="232"/>
                    </a:cubicBezTo>
                    <a:lnTo>
                      <a:pt x="21" y="257"/>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3" name="Freeform 16">
                <a:extLst>
                  <a:ext uri="{FF2B5EF4-FFF2-40B4-BE49-F238E27FC236}">
                    <a16:creationId xmlns:a16="http://schemas.microsoft.com/office/drawing/2014/main" xmlns="" id="{AF758C60-4BC8-48B0-853B-79E4FE11DEC0}"/>
                  </a:ext>
                </a:extLst>
              </p:cNvPr>
              <p:cNvSpPr>
                <a:spLocks/>
              </p:cNvSpPr>
              <p:nvPr/>
            </p:nvSpPr>
            <p:spPr bwMode="auto">
              <a:xfrm rot="487774">
                <a:off x="2302872" y="4062813"/>
                <a:ext cx="1145143" cy="673715"/>
              </a:xfrm>
              <a:custGeom>
                <a:avLst/>
                <a:gdLst>
                  <a:gd name="T0" fmla="*/ 82 w 428"/>
                  <a:gd name="T1" fmla="*/ 54 h 253"/>
                  <a:gd name="T2" fmla="*/ 282 w 428"/>
                  <a:gd name="T3" fmla="*/ 41 h 253"/>
                  <a:gd name="T4" fmla="*/ 326 w 428"/>
                  <a:gd name="T5" fmla="*/ 235 h 253"/>
                  <a:gd name="T6" fmla="*/ 59 w 428"/>
                  <a:gd name="T7" fmla="*/ 170 h 253"/>
                  <a:gd name="T8" fmla="*/ 82 w 428"/>
                  <a:gd name="T9" fmla="*/ 54 h 253"/>
                </a:gdLst>
                <a:ahLst/>
                <a:cxnLst>
                  <a:cxn ang="0">
                    <a:pos x="T0" y="T1"/>
                  </a:cxn>
                  <a:cxn ang="0">
                    <a:pos x="T2" y="T3"/>
                  </a:cxn>
                  <a:cxn ang="0">
                    <a:pos x="T4" y="T5"/>
                  </a:cxn>
                  <a:cxn ang="0">
                    <a:pos x="T6" y="T7"/>
                  </a:cxn>
                  <a:cxn ang="0">
                    <a:pos x="T8" y="T9"/>
                  </a:cxn>
                </a:cxnLst>
                <a:rect l="0" t="0" r="r" b="b"/>
                <a:pathLst>
                  <a:path w="428" h="253">
                    <a:moveTo>
                      <a:pt x="82" y="54"/>
                    </a:moveTo>
                    <a:cubicBezTo>
                      <a:pt x="82" y="54"/>
                      <a:pt x="169" y="0"/>
                      <a:pt x="282" y="41"/>
                    </a:cubicBezTo>
                    <a:cubicBezTo>
                      <a:pt x="428" y="93"/>
                      <a:pt x="371" y="223"/>
                      <a:pt x="326" y="235"/>
                    </a:cubicBezTo>
                    <a:cubicBezTo>
                      <a:pt x="260" y="253"/>
                      <a:pt x="93" y="170"/>
                      <a:pt x="59" y="170"/>
                    </a:cubicBezTo>
                    <a:cubicBezTo>
                      <a:pt x="25" y="170"/>
                      <a:pt x="0" y="102"/>
                      <a:pt x="82" y="5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a:extLst>
                  <a:ext uri="{FF2B5EF4-FFF2-40B4-BE49-F238E27FC236}">
                    <a16:creationId xmlns:a16="http://schemas.microsoft.com/office/drawing/2014/main" xmlns="" id="{5402D44F-972F-4278-8406-D3E44C9F1E1C}"/>
                  </a:ext>
                </a:extLst>
              </p:cNvPr>
              <p:cNvSpPr>
                <a:spLocks/>
              </p:cNvSpPr>
              <p:nvPr/>
            </p:nvSpPr>
            <p:spPr bwMode="auto">
              <a:xfrm>
                <a:off x="963385" y="3011955"/>
                <a:ext cx="2713716" cy="2492573"/>
              </a:xfrm>
              <a:custGeom>
                <a:avLst/>
                <a:gdLst>
                  <a:gd name="T0" fmla="*/ 154 w 1016"/>
                  <a:gd name="T1" fmla="*/ 0 h 935"/>
                  <a:gd name="T2" fmla="*/ 461 w 1016"/>
                  <a:gd name="T3" fmla="*/ 248 h 935"/>
                  <a:gd name="T4" fmla="*/ 785 w 1016"/>
                  <a:gd name="T5" fmla="*/ 556 h 935"/>
                  <a:gd name="T6" fmla="*/ 901 w 1016"/>
                  <a:gd name="T7" fmla="*/ 822 h 935"/>
                  <a:gd name="T8" fmla="*/ 331 w 1016"/>
                  <a:gd name="T9" fmla="*/ 781 h 935"/>
                  <a:gd name="T10" fmla="*/ 10 w 1016"/>
                  <a:gd name="T11" fmla="*/ 204 h 935"/>
                  <a:gd name="T12" fmla="*/ 154 w 1016"/>
                  <a:gd name="T13" fmla="*/ 0 h 935"/>
                </a:gdLst>
                <a:ahLst/>
                <a:cxnLst>
                  <a:cxn ang="0">
                    <a:pos x="T0" y="T1"/>
                  </a:cxn>
                  <a:cxn ang="0">
                    <a:pos x="T2" y="T3"/>
                  </a:cxn>
                  <a:cxn ang="0">
                    <a:pos x="T4" y="T5"/>
                  </a:cxn>
                  <a:cxn ang="0">
                    <a:pos x="T6" y="T7"/>
                  </a:cxn>
                  <a:cxn ang="0">
                    <a:pos x="T8" y="T9"/>
                  </a:cxn>
                  <a:cxn ang="0">
                    <a:pos x="T10" y="T11"/>
                  </a:cxn>
                  <a:cxn ang="0">
                    <a:pos x="T12" y="T13"/>
                  </a:cxn>
                </a:cxnLst>
                <a:rect l="0" t="0" r="r" b="b"/>
                <a:pathLst>
                  <a:path w="1016" h="935">
                    <a:moveTo>
                      <a:pt x="154" y="0"/>
                    </a:moveTo>
                    <a:cubicBezTo>
                      <a:pt x="154" y="0"/>
                      <a:pt x="317" y="11"/>
                      <a:pt x="461" y="248"/>
                    </a:cubicBezTo>
                    <a:cubicBezTo>
                      <a:pt x="604" y="484"/>
                      <a:pt x="785" y="556"/>
                      <a:pt x="785" y="556"/>
                    </a:cubicBezTo>
                    <a:cubicBezTo>
                      <a:pt x="785" y="556"/>
                      <a:pt x="1016" y="720"/>
                      <a:pt x="901" y="822"/>
                    </a:cubicBezTo>
                    <a:cubicBezTo>
                      <a:pt x="787" y="925"/>
                      <a:pt x="485" y="935"/>
                      <a:pt x="331" y="781"/>
                    </a:cubicBezTo>
                    <a:cubicBezTo>
                      <a:pt x="178" y="628"/>
                      <a:pt x="0" y="341"/>
                      <a:pt x="10" y="204"/>
                    </a:cubicBezTo>
                    <a:cubicBezTo>
                      <a:pt x="21" y="68"/>
                      <a:pt x="68" y="10"/>
                      <a:pt x="154" y="0"/>
                    </a:cubicBezTo>
                    <a:close/>
                  </a:path>
                </a:pathLst>
              </a:custGeom>
              <a:gradFill>
                <a:gsLst>
                  <a:gs pos="0">
                    <a:srgbClr val="7D4BC9"/>
                  </a:gs>
                  <a:gs pos="78000">
                    <a:srgbClr val="16286E"/>
                  </a:gs>
                </a:gsLst>
                <a:lin ang="5400000" scaled="0"/>
              </a:gra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7" name="Oval 6">
              <a:extLst>
                <a:ext uri="{FF2B5EF4-FFF2-40B4-BE49-F238E27FC236}">
                  <a16:creationId xmlns:a16="http://schemas.microsoft.com/office/drawing/2014/main" xmlns="" id="{813F705E-7B0E-4989-B447-76E85BC850C4}"/>
                </a:ext>
              </a:extLst>
            </p:cNvPr>
            <p:cNvSpPr/>
            <p:nvPr/>
          </p:nvSpPr>
          <p:spPr>
            <a:xfrm flipH="1">
              <a:off x="662569" y="2575406"/>
              <a:ext cx="333828" cy="333828"/>
            </a:xfrm>
            <a:prstGeom prst="ellipse">
              <a:avLst/>
            </a:prstGeom>
            <a:gradFill>
              <a:gsLst>
                <a:gs pos="0">
                  <a:srgbClr val="7CEFD8"/>
                </a:gs>
                <a:gs pos="71000">
                  <a:srgbClr val="6672E4"/>
                </a:gs>
                <a:gs pos="100000">
                  <a:srgbClr val="882BE5"/>
                </a:gs>
              </a:gsLst>
              <a:lin ang="5400000" scaled="1"/>
            </a:gra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8" name="Oval 7">
              <a:extLst>
                <a:ext uri="{FF2B5EF4-FFF2-40B4-BE49-F238E27FC236}">
                  <a16:creationId xmlns:a16="http://schemas.microsoft.com/office/drawing/2014/main" xmlns="" id="{1CA7247A-56C4-4D0D-A7EB-5B7C8EDC3148}"/>
                </a:ext>
              </a:extLst>
            </p:cNvPr>
            <p:cNvSpPr/>
            <p:nvPr/>
          </p:nvSpPr>
          <p:spPr>
            <a:xfrm flipH="1">
              <a:off x="3192720" y="5092277"/>
              <a:ext cx="191756" cy="191756"/>
            </a:xfrm>
            <a:prstGeom prst="ellipse">
              <a:avLst/>
            </a:prstGeom>
            <a:gradFill>
              <a:gsLst>
                <a:gs pos="0">
                  <a:srgbClr val="7CEFD8"/>
                </a:gs>
                <a:gs pos="100000">
                  <a:srgbClr val="6C92E1"/>
                </a:gs>
              </a:gsLst>
              <a:lin ang="5400000" scaled="1"/>
            </a:gra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9" name="Diamond 8">
              <a:extLst>
                <a:ext uri="{FF2B5EF4-FFF2-40B4-BE49-F238E27FC236}">
                  <a16:creationId xmlns:a16="http://schemas.microsoft.com/office/drawing/2014/main" xmlns="" id="{EDADB6E4-A33D-42FA-AF99-6073BF0A1F07}"/>
                </a:ext>
              </a:extLst>
            </p:cNvPr>
            <p:cNvSpPr/>
            <p:nvPr/>
          </p:nvSpPr>
          <p:spPr>
            <a:xfrm>
              <a:off x="117404" y="5337893"/>
              <a:ext cx="319314" cy="319314"/>
            </a:xfrm>
            <a:prstGeom prst="diamond">
              <a:avLst/>
            </a:prstGeom>
            <a:gradFill flip="none" rotWithShape="1">
              <a:gsLst>
                <a:gs pos="100000">
                  <a:srgbClr val="FE7B4C"/>
                </a:gs>
                <a:gs pos="0">
                  <a:srgbClr val="FE7B4C">
                    <a:lumMod val="83000"/>
                    <a:lumOff val="17000"/>
                  </a:srgbClr>
                </a:gs>
              </a:gsLst>
              <a:path path="circle">
                <a:fillToRect l="100000" t="100000"/>
              </a:path>
              <a:tileRect r="-100000" b="-100000"/>
            </a:gradFill>
            <a:ln>
              <a:noFill/>
            </a:ln>
            <a:effectLst>
              <a:glow rad="254000">
                <a:srgbClr val="FE7B4C">
                  <a:alpha val="7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Diamond 9">
              <a:extLst>
                <a:ext uri="{FF2B5EF4-FFF2-40B4-BE49-F238E27FC236}">
                  <a16:creationId xmlns:a16="http://schemas.microsoft.com/office/drawing/2014/main" xmlns="" id="{02153CFD-6A73-4AE2-B9B2-267A2F60EC4E}"/>
                </a:ext>
              </a:extLst>
            </p:cNvPr>
            <p:cNvSpPr/>
            <p:nvPr/>
          </p:nvSpPr>
          <p:spPr>
            <a:xfrm>
              <a:off x="3656166" y="3941881"/>
              <a:ext cx="271578" cy="271578"/>
            </a:xfrm>
            <a:prstGeom prst="diamond">
              <a:avLst/>
            </a:prstGeom>
            <a:gradFill flip="none" rotWithShape="1">
              <a:gsLst>
                <a:gs pos="100000">
                  <a:srgbClr val="FE7B4C"/>
                </a:gs>
                <a:gs pos="0">
                  <a:srgbClr val="FE7B4C">
                    <a:lumMod val="83000"/>
                    <a:lumOff val="17000"/>
                  </a:srgbClr>
                </a:gs>
              </a:gsLst>
              <a:path path="circle">
                <a:fillToRect l="100000" t="100000"/>
              </a:path>
              <a:tileRect r="-100000" b="-100000"/>
            </a:gradFill>
            <a:ln>
              <a:noFill/>
            </a:ln>
            <a:effectLst>
              <a:glow rad="254000">
                <a:srgbClr val="FE7B4C">
                  <a:alpha val="7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Diamond 10">
              <a:extLst>
                <a:ext uri="{FF2B5EF4-FFF2-40B4-BE49-F238E27FC236}">
                  <a16:creationId xmlns:a16="http://schemas.microsoft.com/office/drawing/2014/main" xmlns="" id="{7381A731-66EF-4CDC-94CA-BB0DA3E7292C}"/>
                </a:ext>
              </a:extLst>
            </p:cNvPr>
            <p:cNvSpPr/>
            <p:nvPr/>
          </p:nvSpPr>
          <p:spPr>
            <a:xfrm>
              <a:off x="2941210" y="1951388"/>
              <a:ext cx="404893" cy="404893"/>
            </a:xfrm>
            <a:prstGeom prst="diamond">
              <a:avLst/>
            </a:prstGeom>
            <a:gradFill flip="none" rotWithShape="1">
              <a:gsLst>
                <a:gs pos="100000">
                  <a:srgbClr val="FE7B4C"/>
                </a:gs>
                <a:gs pos="0">
                  <a:srgbClr val="FE7B4C">
                    <a:lumMod val="83000"/>
                    <a:lumOff val="17000"/>
                  </a:srgbClr>
                </a:gs>
              </a:gsLst>
              <a:path path="circle">
                <a:fillToRect l="100000" t="100000"/>
              </a:path>
              <a:tileRect r="-100000" b="-100000"/>
            </a:gradFill>
            <a:ln>
              <a:noFill/>
            </a:ln>
            <a:effectLst>
              <a:glow rad="254000">
                <a:srgbClr val="FE7B4C">
                  <a:alpha val="7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5" name="Rectangle 24"/>
          <p:cNvSpPr/>
          <p:nvPr/>
        </p:nvSpPr>
        <p:spPr>
          <a:xfrm>
            <a:off x="4451338" y="1857364"/>
            <a:ext cx="6092825" cy="4401205"/>
          </a:xfrm>
          <a:prstGeom prst="rect">
            <a:avLst/>
          </a:prstGeom>
        </p:spPr>
        <p:txBody>
          <a:bodyPr wrap="square">
            <a:spAutoFit/>
          </a:bodyPr>
          <a:lstStyle/>
          <a:p>
            <a:pPr>
              <a:buFont typeface="Wingdings" pitchFamily="2" charset="2"/>
              <a:buChar char="ü"/>
            </a:pPr>
            <a:r>
              <a:rPr lang="id-ID" sz="2000" dirty="0" smtClean="0"/>
              <a:t>Analisis regresi merupakan salah satu teknik </a:t>
            </a:r>
            <a:r>
              <a:rPr lang="id-ID" sz="2000" dirty="0" smtClean="0"/>
              <a:t>analisis </a:t>
            </a:r>
            <a:r>
              <a:rPr lang="id-ID" sz="2000" dirty="0" smtClean="0"/>
              <a:t>data dalam statistika yang seringkali digunakan untuk mengkaji hubungan antara beberapa variabel dan meramal suatu </a:t>
            </a:r>
            <a:r>
              <a:rPr lang="id-ID" sz="2000" dirty="0" smtClean="0"/>
              <a:t>variabel.</a:t>
            </a:r>
          </a:p>
          <a:p>
            <a:endParaRPr lang="id-ID" sz="2000" dirty="0" smtClean="0"/>
          </a:p>
          <a:p>
            <a:pPr>
              <a:buFont typeface="Wingdings" pitchFamily="2" charset="2"/>
              <a:buChar char="ü"/>
            </a:pPr>
            <a:r>
              <a:rPr lang="id-ID" sz="2000" dirty="0" smtClean="0"/>
              <a:t>Regresi </a:t>
            </a:r>
            <a:r>
              <a:rPr lang="id-ID" sz="2000" dirty="0" smtClean="0"/>
              <a:t>linear sederhana adalah hubungan secara linear antara satu variabel independen (X) dengan variabel dependen (Y). Analisis ini digunakan untuk mengetahui arah hubungan antara variabel independen dengan variabel dependen apakah positif atau negatif serta untuk memprediksi nilai dari variabel dependen apabila nilai variabel independen mengalami kenaikan atau penurunan nilai.</a:t>
            </a:r>
            <a:endParaRPr lang="id-ID" sz="2000" dirty="0"/>
          </a:p>
        </p:txBody>
      </p:sp>
      <p:sp>
        <p:nvSpPr>
          <p:cNvPr id="26" name="TextBox 25">
            <a:extLst>
              <a:ext uri="{FF2B5EF4-FFF2-40B4-BE49-F238E27FC236}">
                <a16:creationId xmlns:a16="http://schemas.microsoft.com/office/drawing/2014/main" xmlns="" id="{7BF380F0-E581-41AD-B9B8-4693DE21F634}"/>
              </a:ext>
            </a:extLst>
          </p:cNvPr>
          <p:cNvSpPr txBox="1"/>
          <p:nvPr/>
        </p:nvSpPr>
        <p:spPr>
          <a:xfrm>
            <a:off x="4120491" y="1220254"/>
            <a:ext cx="6993776" cy="483637"/>
          </a:xfrm>
          <a:prstGeom prst="rect">
            <a:avLst/>
          </a:prstGeom>
          <a:ln>
            <a:solidFill>
              <a:schemeClr val="tx1"/>
            </a:solidFill>
          </a:ln>
        </p:spPr>
        <p:style>
          <a:lnRef idx="0">
            <a:schemeClr val="accent1"/>
          </a:lnRef>
          <a:fillRef idx="3">
            <a:schemeClr val="accent1"/>
          </a:fillRef>
          <a:effectRef idx="3">
            <a:schemeClr val="accent1"/>
          </a:effectRef>
          <a:fontRef idx="minor">
            <a:schemeClr val="lt1"/>
          </a:fontRef>
        </p:style>
        <p:txBody>
          <a:bodyPr wrap="square" lIns="0" tIns="0" rIns="0" bIns="0" rtlCol="0">
            <a:noAutofit/>
          </a:bodyPr>
          <a:lstStyle/>
          <a:p>
            <a:pPr algn="ctr">
              <a:lnSpc>
                <a:spcPts val="4000"/>
              </a:lnSpc>
            </a:pPr>
            <a:r>
              <a:rPr lang="en-US" sz="3200" b="1" dirty="0" err="1" smtClean="0">
                <a:solidFill>
                  <a:schemeClr val="bg1"/>
                </a:solidFill>
                <a:latin typeface="Segoe UI" panose="020B0502040204020203" pitchFamily="34" charset="0"/>
                <a:cs typeface="Segoe UI" panose="020B0502040204020203" pitchFamily="34" charset="0"/>
              </a:rPr>
              <a:t>Metode</a:t>
            </a:r>
            <a:r>
              <a:rPr lang="en-US" sz="3200" b="1" dirty="0" smtClean="0">
                <a:solidFill>
                  <a:schemeClr val="bg1"/>
                </a:solidFill>
                <a:latin typeface="Segoe UI" panose="020B0502040204020203" pitchFamily="34" charset="0"/>
                <a:cs typeface="Segoe UI" panose="020B0502040204020203" pitchFamily="34" charset="0"/>
              </a:rPr>
              <a:t> </a:t>
            </a:r>
            <a:r>
              <a:rPr lang="en-US" sz="3200" b="1" dirty="0" err="1" smtClean="0">
                <a:solidFill>
                  <a:schemeClr val="bg1"/>
                </a:solidFill>
                <a:latin typeface="Segoe UI" panose="020B0502040204020203" pitchFamily="34" charset="0"/>
                <a:cs typeface="Segoe UI" panose="020B0502040204020203" pitchFamily="34" charset="0"/>
              </a:rPr>
              <a:t>Regresi</a:t>
            </a:r>
            <a:r>
              <a:rPr lang="en-US" sz="3200" b="1" dirty="0" smtClean="0">
                <a:solidFill>
                  <a:schemeClr val="bg1"/>
                </a:solidFill>
                <a:latin typeface="Segoe UI" panose="020B0502040204020203" pitchFamily="34" charset="0"/>
                <a:cs typeface="Segoe UI" panose="020B0502040204020203" pitchFamily="34" charset="0"/>
              </a:rPr>
              <a:t> Linear </a:t>
            </a:r>
            <a:r>
              <a:rPr lang="id-ID" sz="3200" b="1" dirty="0" smtClean="0">
                <a:solidFill>
                  <a:schemeClr val="bg1"/>
                </a:solidFill>
                <a:latin typeface="Segoe UI" panose="020B0502040204020203" pitchFamily="34" charset="0"/>
                <a:cs typeface="Segoe UI" panose="020B0502040204020203" pitchFamily="34" charset="0"/>
              </a:rPr>
              <a:t>Sederhana</a:t>
            </a:r>
            <a:endParaRPr lang="en-US" sz="3200" b="1" dirty="0">
              <a:solidFill>
                <a:schemeClr val="bg1"/>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xmlns="" val="404671394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6808792" y="428604"/>
            <a:ext cx="5380033" cy="564360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id-ID"/>
          </a:p>
        </p:txBody>
      </p:sp>
      <p:sp>
        <p:nvSpPr>
          <p:cNvPr id="20" name="Right Arrow 19"/>
          <p:cNvSpPr/>
          <p:nvPr/>
        </p:nvSpPr>
        <p:spPr>
          <a:xfrm>
            <a:off x="7601088" y="1004903"/>
            <a:ext cx="533400" cy="5099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p:cNvGraphicFramePr>
            <a:graphicFrameLocks noGrp="1"/>
          </p:cNvGraphicFramePr>
          <p:nvPr/>
        </p:nvGraphicFramePr>
        <p:xfrm>
          <a:off x="1093752" y="785794"/>
          <a:ext cx="2475325" cy="5161590"/>
        </p:xfrm>
        <a:graphic>
          <a:graphicData uri="http://schemas.openxmlformats.org/drawingml/2006/table">
            <a:tbl>
              <a:tblPr>
                <a:tableStyleId>{35758FB7-9AC5-4552-8A53-C91805E547FA}</a:tableStyleId>
              </a:tblPr>
              <a:tblGrid>
                <a:gridCol w="425785"/>
                <a:gridCol w="1089720"/>
                <a:gridCol w="959820"/>
              </a:tblGrid>
              <a:tr h="487395">
                <a:tc>
                  <a:txBody>
                    <a:bodyPr/>
                    <a:lstStyle/>
                    <a:p>
                      <a:pPr algn="ctr">
                        <a:lnSpc>
                          <a:spcPct val="150000"/>
                        </a:lnSpc>
                      </a:pPr>
                      <a:r>
                        <a:rPr lang="id-ID" sz="1400" dirty="0"/>
                        <a:t>No</a:t>
                      </a:r>
                      <a:endParaRPr lang="id-ID" sz="1400" dirty="0">
                        <a:latin typeface="Calibri"/>
                        <a:cs typeface="Times New Roman"/>
                      </a:endParaRPr>
                    </a:p>
                  </a:txBody>
                  <a:tcPr marL="71280" marR="71280" marT="35640" marB="35640" anchor="ctr"/>
                </a:tc>
                <a:tc>
                  <a:txBody>
                    <a:bodyPr/>
                    <a:lstStyle/>
                    <a:p>
                      <a:pPr algn="ctr">
                        <a:lnSpc>
                          <a:spcPct val="150000"/>
                        </a:lnSpc>
                      </a:pPr>
                      <a:r>
                        <a:rPr lang="id-ID" sz="1400" dirty="0"/>
                        <a:t>Jumlah Konsumen</a:t>
                      </a:r>
                      <a:endParaRPr lang="id-ID" sz="1400" dirty="0">
                        <a:latin typeface="Calibri"/>
                        <a:cs typeface="Times New Roman"/>
                      </a:endParaRPr>
                    </a:p>
                  </a:txBody>
                  <a:tcPr marL="71280" marR="71280" marT="35640" marB="35640" anchor="ctr"/>
                </a:tc>
                <a:tc>
                  <a:txBody>
                    <a:bodyPr/>
                    <a:lstStyle/>
                    <a:p>
                      <a:pPr algn="ctr">
                        <a:lnSpc>
                          <a:spcPct val="150000"/>
                        </a:lnSpc>
                      </a:pPr>
                      <a:r>
                        <a:rPr lang="id-ID" sz="1400"/>
                        <a:t>Y</a:t>
                      </a:r>
                      <a:endParaRPr lang="id-ID" sz="1400">
                        <a:latin typeface="Calibri"/>
                        <a:cs typeface="Times New Roman"/>
                      </a:endParaRPr>
                    </a:p>
                  </a:txBody>
                  <a:tcPr marL="71280" marR="71280" marT="35640" marB="35640"/>
                </a:tc>
              </a:tr>
              <a:tr h="538902">
                <a:tc>
                  <a:txBody>
                    <a:bodyPr/>
                    <a:lstStyle/>
                    <a:p>
                      <a:pPr algn="ctr">
                        <a:lnSpc>
                          <a:spcPct val="150000"/>
                        </a:lnSpc>
                      </a:pPr>
                      <a:r>
                        <a:rPr lang="id-ID" sz="1400" dirty="0"/>
                        <a:t>1</a:t>
                      </a:r>
                      <a:endParaRPr lang="id-ID" sz="1400" dirty="0">
                        <a:latin typeface="Calibri"/>
                        <a:cs typeface="Times New Roman"/>
                      </a:endParaRPr>
                    </a:p>
                  </a:txBody>
                  <a:tcPr marL="71280" marR="71280" marT="35640" marB="35640" anchor="ctr"/>
                </a:tc>
                <a:tc>
                  <a:txBody>
                    <a:bodyPr/>
                    <a:lstStyle/>
                    <a:p>
                      <a:pPr algn="ctr">
                        <a:lnSpc>
                          <a:spcPct val="150000"/>
                        </a:lnSpc>
                      </a:pPr>
                      <a:r>
                        <a:rPr lang="id-ID" sz="1400" dirty="0"/>
                        <a:t>236</a:t>
                      </a:r>
                      <a:endParaRPr lang="id-ID" sz="1400" dirty="0">
                        <a:latin typeface="Calibri"/>
                        <a:cs typeface="Times New Roman"/>
                      </a:endParaRPr>
                    </a:p>
                  </a:txBody>
                  <a:tcPr marL="71280" marR="71280" marT="35640" marB="35640" anchor="ctr"/>
                </a:tc>
                <a:tc>
                  <a:txBody>
                    <a:bodyPr/>
                    <a:lstStyle/>
                    <a:p>
                      <a:pPr algn="ctr">
                        <a:lnSpc>
                          <a:spcPct val="150000"/>
                        </a:lnSpc>
                      </a:pPr>
                      <a:r>
                        <a:rPr lang="id-ID" sz="1400"/>
                        <a:t>220</a:t>
                      </a:r>
                      <a:endParaRPr lang="id-ID" sz="1400">
                        <a:latin typeface="Calibri"/>
                        <a:cs typeface="Times New Roman"/>
                      </a:endParaRPr>
                    </a:p>
                  </a:txBody>
                  <a:tcPr marL="71280" marR="71280" marT="35640" marB="35640" anchor="ctr"/>
                </a:tc>
              </a:tr>
              <a:tr h="257033">
                <a:tc>
                  <a:txBody>
                    <a:bodyPr/>
                    <a:lstStyle/>
                    <a:p>
                      <a:pPr algn="ctr">
                        <a:lnSpc>
                          <a:spcPct val="150000"/>
                        </a:lnSpc>
                      </a:pPr>
                      <a:r>
                        <a:rPr lang="id-ID" sz="1400"/>
                        <a:t>2</a:t>
                      </a:r>
                      <a:endParaRPr lang="id-ID" sz="1400">
                        <a:latin typeface="Calibri"/>
                        <a:cs typeface="Times New Roman"/>
                      </a:endParaRPr>
                    </a:p>
                  </a:txBody>
                  <a:tcPr marL="71280" marR="71280" marT="35640" marB="35640" anchor="ctr"/>
                </a:tc>
                <a:tc>
                  <a:txBody>
                    <a:bodyPr/>
                    <a:lstStyle/>
                    <a:p>
                      <a:pPr algn="ctr">
                        <a:lnSpc>
                          <a:spcPct val="150000"/>
                        </a:lnSpc>
                      </a:pPr>
                      <a:r>
                        <a:rPr lang="id-ID" sz="1400" dirty="0"/>
                        <a:t>220</a:t>
                      </a:r>
                      <a:endParaRPr lang="id-ID" sz="1400" dirty="0">
                        <a:latin typeface="Calibri"/>
                        <a:cs typeface="Times New Roman"/>
                      </a:endParaRPr>
                    </a:p>
                  </a:txBody>
                  <a:tcPr marL="71280" marR="71280" marT="35640" marB="35640" anchor="ctr"/>
                </a:tc>
                <a:tc>
                  <a:txBody>
                    <a:bodyPr/>
                    <a:lstStyle/>
                    <a:p>
                      <a:pPr algn="ctr"/>
                      <a:r>
                        <a:rPr lang="id-ID" sz="1400" dirty="0"/>
                        <a:t>317</a:t>
                      </a:r>
                      <a:endParaRPr lang="id-ID" sz="1400" dirty="0">
                        <a:latin typeface="Times New Roman"/>
                      </a:endParaRPr>
                    </a:p>
                  </a:txBody>
                  <a:tcPr marL="71280" marR="71280" marT="35640" marB="35640" anchor="ctr"/>
                </a:tc>
              </a:tr>
              <a:tr h="257033">
                <a:tc>
                  <a:txBody>
                    <a:bodyPr/>
                    <a:lstStyle/>
                    <a:p>
                      <a:pPr algn="ctr">
                        <a:lnSpc>
                          <a:spcPct val="150000"/>
                        </a:lnSpc>
                      </a:pPr>
                      <a:r>
                        <a:rPr lang="id-ID" sz="1400"/>
                        <a:t>3</a:t>
                      </a:r>
                      <a:endParaRPr lang="id-ID" sz="1400">
                        <a:latin typeface="Calibri"/>
                        <a:cs typeface="Times New Roman"/>
                      </a:endParaRPr>
                    </a:p>
                  </a:txBody>
                  <a:tcPr marL="71280" marR="71280" marT="35640" marB="35640" anchor="ctr"/>
                </a:tc>
                <a:tc>
                  <a:txBody>
                    <a:bodyPr/>
                    <a:lstStyle/>
                    <a:p>
                      <a:pPr algn="ctr"/>
                      <a:r>
                        <a:rPr lang="id-ID" sz="1400" dirty="0"/>
                        <a:t>317</a:t>
                      </a:r>
                      <a:endParaRPr lang="id-ID" sz="1400" dirty="0">
                        <a:latin typeface="Times New Roman"/>
                      </a:endParaRPr>
                    </a:p>
                  </a:txBody>
                  <a:tcPr marL="71280" marR="71280" marT="35640" marB="35640" anchor="ctr"/>
                </a:tc>
                <a:tc>
                  <a:txBody>
                    <a:bodyPr/>
                    <a:lstStyle/>
                    <a:p>
                      <a:pPr algn="ctr">
                        <a:lnSpc>
                          <a:spcPct val="150000"/>
                        </a:lnSpc>
                      </a:pPr>
                      <a:r>
                        <a:rPr lang="id-ID" sz="1400" dirty="0"/>
                        <a:t>314</a:t>
                      </a:r>
                      <a:endParaRPr lang="id-ID" sz="1400" dirty="0">
                        <a:latin typeface="Calibri"/>
                        <a:cs typeface="Times New Roman"/>
                      </a:endParaRPr>
                    </a:p>
                  </a:txBody>
                  <a:tcPr marL="71280" marR="71280" marT="35640" marB="35640" anchor="ctr"/>
                </a:tc>
              </a:tr>
              <a:tr h="257033">
                <a:tc>
                  <a:txBody>
                    <a:bodyPr/>
                    <a:lstStyle/>
                    <a:p>
                      <a:pPr algn="ctr">
                        <a:lnSpc>
                          <a:spcPct val="150000"/>
                        </a:lnSpc>
                      </a:pPr>
                      <a:r>
                        <a:rPr lang="id-ID" sz="1400"/>
                        <a:t>4</a:t>
                      </a:r>
                      <a:endParaRPr lang="id-ID" sz="1400">
                        <a:latin typeface="Calibri"/>
                        <a:cs typeface="Times New Roman"/>
                      </a:endParaRPr>
                    </a:p>
                  </a:txBody>
                  <a:tcPr marL="71280" marR="71280" marT="35640" marB="35640" anchor="ctr"/>
                </a:tc>
                <a:tc>
                  <a:txBody>
                    <a:bodyPr/>
                    <a:lstStyle/>
                    <a:p>
                      <a:pPr algn="ctr">
                        <a:lnSpc>
                          <a:spcPct val="150000"/>
                        </a:lnSpc>
                      </a:pPr>
                      <a:r>
                        <a:rPr lang="id-ID" sz="1400" dirty="0"/>
                        <a:t>314</a:t>
                      </a:r>
                      <a:endParaRPr lang="id-ID" sz="1400" dirty="0">
                        <a:latin typeface="Calibri"/>
                        <a:cs typeface="Times New Roman"/>
                      </a:endParaRPr>
                    </a:p>
                  </a:txBody>
                  <a:tcPr marL="71280" marR="71280" marT="35640" marB="35640" anchor="ctr"/>
                </a:tc>
                <a:tc>
                  <a:txBody>
                    <a:bodyPr/>
                    <a:lstStyle/>
                    <a:p>
                      <a:pPr algn="ctr">
                        <a:lnSpc>
                          <a:spcPct val="150000"/>
                        </a:lnSpc>
                      </a:pPr>
                      <a:r>
                        <a:rPr lang="id-ID" sz="1400" dirty="0"/>
                        <a:t>346</a:t>
                      </a:r>
                      <a:endParaRPr lang="id-ID" sz="1400" dirty="0">
                        <a:latin typeface="Calibri"/>
                        <a:cs typeface="Times New Roman"/>
                      </a:endParaRPr>
                    </a:p>
                  </a:txBody>
                  <a:tcPr marL="71280" marR="71280" marT="35640" marB="35640" anchor="ctr"/>
                </a:tc>
              </a:tr>
              <a:tr h="257033">
                <a:tc>
                  <a:txBody>
                    <a:bodyPr/>
                    <a:lstStyle/>
                    <a:p>
                      <a:pPr algn="ctr">
                        <a:lnSpc>
                          <a:spcPct val="150000"/>
                        </a:lnSpc>
                      </a:pPr>
                      <a:r>
                        <a:rPr lang="id-ID" sz="1400"/>
                        <a:t>5</a:t>
                      </a:r>
                      <a:endParaRPr lang="id-ID" sz="1400">
                        <a:latin typeface="Calibri"/>
                        <a:cs typeface="Times New Roman"/>
                      </a:endParaRPr>
                    </a:p>
                  </a:txBody>
                  <a:tcPr marL="71280" marR="71280" marT="35640" marB="35640" anchor="ctr"/>
                </a:tc>
                <a:tc>
                  <a:txBody>
                    <a:bodyPr/>
                    <a:lstStyle/>
                    <a:p>
                      <a:pPr algn="ctr">
                        <a:lnSpc>
                          <a:spcPct val="150000"/>
                        </a:lnSpc>
                      </a:pPr>
                      <a:r>
                        <a:rPr lang="id-ID" sz="1400"/>
                        <a:t>346</a:t>
                      </a:r>
                      <a:endParaRPr lang="id-ID" sz="1400">
                        <a:latin typeface="Calibri"/>
                        <a:cs typeface="Times New Roman"/>
                      </a:endParaRPr>
                    </a:p>
                  </a:txBody>
                  <a:tcPr marL="71280" marR="71280" marT="35640" marB="35640" anchor="ctr"/>
                </a:tc>
                <a:tc>
                  <a:txBody>
                    <a:bodyPr/>
                    <a:lstStyle/>
                    <a:p>
                      <a:pPr algn="ctr">
                        <a:lnSpc>
                          <a:spcPct val="150000"/>
                        </a:lnSpc>
                      </a:pPr>
                      <a:r>
                        <a:rPr lang="id-ID" sz="1400" dirty="0"/>
                        <a:t>335</a:t>
                      </a:r>
                      <a:endParaRPr lang="id-ID" sz="1400" dirty="0">
                        <a:latin typeface="Calibri"/>
                        <a:cs typeface="Times New Roman"/>
                      </a:endParaRPr>
                    </a:p>
                  </a:txBody>
                  <a:tcPr marL="71280" marR="71280" marT="35640" marB="35640" anchor="ctr"/>
                </a:tc>
              </a:tr>
              <a:tr h="257033">
                <a:tc>
                  <a:txBody>
                    <a:bodyPr/>
                    <a:lstStyle/>
                    <a:p>
                      <a:pPr algn="ctr">
                        <a:lnSpc>
                          <a:spcPct val="150000"/>
                        </a:lnSpc>
                      </a:pPr>
                      <a:r>
                        <a:rPr lang="id-ID" sz="1400"/>
                        <a:t>6</a:t>
                      </a:r>
                      <a:endParaRPr lang="id-ID" sz="1400">
                        <a:latin typeface="Calibri"/>
                        <a:cs typeface="Times New Roman"/>
                      </a:endParaRPr>
                    </a:p>
                  </a:txBody>
                  <a:tcPr marL="71280" marR="71280" marT="35640" marB="35640" anchor="ctr"/>
                </a:tc>
                <a:tc>
                  <a:txBody>
                    <a:bodyPr/>
                    <a:lstStyle/>
                    <a:p>
                      <a:pPr algn="ctr">
                        <a:lnSpc>
                          <a:spcPct val="150000"/>
                        </a:lnSpc>
                      </a:pPr>
                      <a:r>
                        <a:rPr lang="id-ID" sz="1400"/>
                        <a:t>335</a:t>
                      </a:r>
                      <a:endParaRPr lang="id-ID" sz="1400">
                        <a:latin typeface="Calibri"/>
                        <a:cs typeface="Times New Roman"/>
                      </a:endParaRPr>
                    </a:p>
                  </a:txBody>
                  <a:tcPr marL="71280" marR="71280" marT="35640" marB="35640" anchor="ctr"/>
                </a:tc>
                <a:tc>
                  <a:txBody>
                    <a:bodyPr/>
                    <a:lstStyle/>
                    <a:p>
                      <a:pPr algn="ctr">
                        <a:lnSpc>
                          <a:spcPct val="150000"/>
                        </a:lnSpc>
                      </a:pPr>
                      <a:r>
                        <a:rPr lang="id-ID" sz="1400" dirty="0"/>
                        <a:t>320</a:t>
                      </a:r>
                      <a:endParaRPr lang="id-ID" sz="1400" dirty="0">
                        <a:latin typeface="Calibri"/>
                        <a:cs typeface="Times New Roman"/>
                      </a:endParaRPr>
                    </a:p>
                  </a:txBody>
                  <a:tcPr marL="71280" marR="71280" marT="35640" marB="35640" anchor="ctr"/>
                </a:tc>
              </a:tr>
              <a:tr h="257033">
                <a:tc>
                  <a:txBody>
                    <a:bodyPr/>
                    <a:lstStyle/>
                    <a:p>
                      <a:pPr algn="ctr">
                        <a:lnSpc>
                          <a:spcPct val="150000"/>
                        </a:lnSpc>
                      </a:pPr>
                      <a:r>
                        <a:rPr lang="id-ID" sz="1400"/>
                        <a:t>7</a:t>
                      </a:r>
                      <a:endParaRPr lang="id-ID" sz="1400">
                        <a:latin typeface="Calibri"/>
                        <a:cs typeface="Times New Roman"/>
                      </a:endParaRPr>
                    </a:p>
                  </a:txBody>
                  <a:tcPr marL="71280" marR="71280" marT="35640" marB="35640" anchor="ctr"/>
                </a:tc>
                <a:tc>
                  <a:txBody>
                    <a:bodyPr/>
                    <a:lstStyle/>
                    <a:p>
                      <a:pPr algn="ctr">
                        <a:lnSpc>
                          <a:spcPct val="150000"/>
                        </a:lnSpc>
                      </a:pPr>
                      <a:r>
                        <a:rPr lang="id-ID" sz="1400"/>
                        <a:t>320</a:t>
                      </a:r>
                      <a:endParaRPr lang="id-ID" sz="1400">
                        <a:latin typeface="Calibri"/>
                        <a:cs typeface="Times New Roman"/>
                      </a:endParaRPr>
                    </a:p>
                  </a:txBody>
                  <a:tcPr marL="71280" marR="71280" marT="35640" marB="35640" anchor="ctr"/>
                </a:tc>
                <a:tc>
                  <a:txBody>
                    <a:bodyPr/>
                    <a:lstStyle/>
                    <a:p>
                      <a:pPr algn="ctr">
                        <a:lnSpc>
                          <a:spcPct val="150000"/>
                        </a:lnSpc>
                      </a:pPr>
                      <a:r>
                        <a:rPr lang="id-ID" sz="1400" dirty="0"/>
                        <a:t>296</a:t>
                      </a:r>
                      <a:endParaRPr lang="id-ID" sz="1400" dirty="0">
                        <a:latin typeface="Calibri"/>
                        <a:cs typeface="Times New Roman"/>
                      </a:endParaRPr>
                    </a:p>
                  </a:txBody>
                  <a:tcPr marL="71280" marR="71280" marT="35640" marB="35640" anchor="ctr"/>
                </a:tc>
              </a:tr>
              <a:tr h="257033">
                <a:tc>
                  <a:txBody>
                    <a:bodyPr/>
                    <a:lstStyle/>
                    <a:p>
                      <a:pPr algn="ctr">
                        <a:lnSpc>
                          <a:spcPct val="150000"/>
                        </a:lnSpc>
                      </a:pPr>
                      <a:r>
                        <a:rPr lang="id-ID" sz="1400"/>
                        <a:t>8</a:t>
                      </a:r>
                      <a:endParaRPr lang="id-ID" sz="1400">
                        <a:latin typeface="Calibri"/>
                        <a:cs typeface="Times New Roman"/>
                      </a:endParaRPr>
                    </a:p>
                  </a:txBody>
                  <a:tcPr marL="71280" marR="71280" marT="35640" marB="35640" anchor="ctr"/>
                </a:tc>
                <a:tc>
                  <a:txBody>
                    <a:bodyPr/>
                    <a:lstStyle/>
                    <a:p>
                      <a:pPr algn="ctr">
                        <a:lnSpc>
                          <a:spcPct val="150000"/>
                        </a:lnSpc>
                      </a:pPr>
                      <a:r>
                        <a:rPr lang="id-ID" sz="1400"/>
                        <a:t>296</a:t>
                      </a:r>
                      <a:endParaRPr lang="id-ID" sz="1400">
                        <a:latin typeface="Calibri"/>
                        <a:cs typeface="Times New Roman"/>
                      </a:endParaRPr>
                    </a:p>
                  </a:txBody>
                  <a:tcPr marL="71280" marR="71280" marT="35640" marB="35640" anchor="ctr"/>
                </a:tc>
                <a:tc>
                  <a:txBody>
                    <a:bodyPr/>
                    <a:lstStyle/>
                    <a:p>
                      <a:pPr algn="ctr">
                        <a:lnSpc>
                          <a:spcPct val="150000"/>
                        </a:lnSpc>
                      </a:pPr>
                      <a:r>
                        <a:rPr lang="id-ID" sz="1400" dirty="0"/>
                        <a:t>353</a:t>
                      </a:r>
                      <a:endParaRPr lang="id-ID" sz="1400" dirty="0">
                        <a:latin typeface="Calibri"/>
                        <a:cs typeface="Times New Roman"/>
                      </a:endParaRPr>
                    </a:p>
                  </a:txBody>
                  <a:tcPr marL="71280" marR="71280" marT="35640" marB="35640" anchor="ctr"/>
                </a:tc>
              </a:tr>
              <a:tr h="257033">
                <a:tc>
                  <a:txBody>
                    <a:bodyPr/>
                    <a:lstStyle/>
                    <a:p>
                      <a:pPr algn="ctr">
                        <a:lnSpc>
                          <a:spcPct val="150000"/>
                        </a:lnSpc>
                      </a:pPr>
                      <a:r>
                        <a:rPr lang="id-ID" sz="1400"/>
                        <a:t>9</a:t>
                      </a:r>
                      <a:endParaRPr lang="id-ID" sz="1400">
                        <a:latin typeface="Calibri"/>
                        <a:cs typeface="Times New Roman"/>
                      </a:endParaRPr>
                    </a:p>
                  </a:txBody>
                  <a:tcPr marL="71280" marR="71280" marT="35640" marB="35640" anchor="ctr"/>
                </a:tc>
                <a:tc>
                  <a:txBody>
                    <a:bodyPr/>
                    <a:lstStyle/>
                    <a:p>
                      <a:pPr algn="ctr">
                        <a:lnSpc>
                          <a:spcPct val="150000"/>
                        </a:lnSpc>
                      </a:pPr>
                      <a:r>
                        <a:rPr lang="id-ID" sz="1400"/>
                        <a:t>353</a:t>
                      </a:r>
                      <a:endParaRPr lang="id-ID" sz="1400">
                        <a:latin typeface="Calibri"/>
                        <a:cs typeface="Times New Roman"/>
                      </a:endParaRPr>
                    </a:p>
                  </a:txBody>
                  <a:tcPr marL="71280" marR="71280" marT="35640" marB="35640" anchor="ctr"/>
                </a:tc>
                <a:tc>
                  <a:txBody>
                    <a:bodyPr/>
                    <a:lstStyle/>
                    <a:p>
                      <a:pPr algn="ctr">
                        <a:lnSpc>
                          <a:spcPct val="150000"/>
                        </a:lnSpc>
                      </a:pPr>
                      <a:r>
                        <a:rPr lang="id-ID" sz="1400" dirty="0"/>
                        <a:t>341</a:t>
                      </a:r>
                      <a:endParaRPr lang="id-ID" sz="1400" dirty="0">
                        <a:latin typeface="Calibri"/>
                        <a:cs typeface="Times New Roman"/>
                      </a:endParaRPr>
                    </a:p>
                  </a:txBody>
                  <a:tcPr marL="71280" marR="71280" marT="35640" marB="35640" anchor="ctr"/>
                </a:tc>
              </a:tr>
              <a:tr h="257033">
                <a:tc>
                  <a:txBody>
                    <a:bodyPr/>
                    <a:lstStyle/>
                    <a:p>
                      <a:pPr algn="ctr">
                        <a:lnSpc>
                          <a:spcPct val="150000"/>
                        </a:lnSpc>
                      </a:pPr>
                      <a:r>
                        <a:rPr lang="id-ID" sz="1400"/>
                        <a:t>10</a:t>
                      </a:r>
                      <a:endParaRPr lang="id-ID" sz="1400">
                        <a:latin typeface="Calibri"/>
                        <a:cs typeface="Times New Roman"/>
                      </a:endParaRPr>
                    </a:p>
                  </a:txBody>
                  <a:tcPr marL="71280" marR="71280" marT="35640" marB="35640" anchor="ctr"/>
                </a:tc>
                <a:tc>
                  <a:txBody>
                    <a:bodyPr/>
                    <a:lstStyle/>
                    <a:p>
                      <a:pPr algn="ctr">
                        <a:lnSpc>
                          <a:spcPct val="150000"/>
                        </a:lnSpc>
                      </a:pPr>
                      <a:r>
                        <a:rPr lang="id-ID" sz="1400"/>
                        <a:t>341</a:t>
                      </a:r>
                      <a:endParaRPr lang="id-ID" sz="1400">
                        <a:latin typeface="Calibri"/>
                        <a:cs typeface="Times New Roman"/>
                      </a:endParaRPr>
                    </a:p>
                  </a:txBody>
                  <a:tcPr marL="71280" marR="71280" marT="35640" marB="35640" anchor="ctr"/>
                </a:tc>
                <a:tc>
                  <a:txBody>
                    <a:bodyPr/>
                    <a:lstStyle/>
                    <a:p>
                      <a:pPr algn="ctr">
                        <a:lnSpc>
                          <a:spcPct val="150000"/>
                        </a:lnSpc>
                      </a:pPr>
                      <a:r>
                        <a:rPr lang="id-ID" sz="1400" dirty="0"/>
                        <a:t>360</a:t>
                      </a:r>
                      <a:endParaRPr lang="id-ID" sz="1400" dirty="0">
                        <a:latin typeface="Calibri"/>
                        <a:cs typeface="Times New Roman"/>
                      </a:endParaRPr>
                    </a:p>
                  </a:txBody>
                  <a:tcPr marL="71280" marR="71280" marT="35640" marB="35640" anchor="ctr"/>
                </a:tc>
              </a:tr>
              <a:tr h="257033">
                <a:tc>
                  <a:txBody>
                    <a:bodyPr/>
                    <a:lstStyle/>
                    <a:p>
                      <a:pPr algn="ctr">
                        <a:lnSpc>
                          <a:spcPct val="150000"/>
                        </a:lnSpc>
                      </a:pPr>
                      <a:r>
                        <a:rPr lang="id-ID" sz="1400"/>
                        <a:t>11</a:t>
                      </a:r>
                      <a:endParaRPr lang="id-ID" sz="1400">
                        <a:latin typeface="Calibri"/>
                        <a:cs typeface="Times New Roman"/>
                      </a:endParaRPr>
                    </a:p>
                  </a:txBody>
                  <a:tcPr marL="71280" marR="71280" marT="35640" marB="35640" anchor="ctr"/>
                </a:tc>
                <a:tc>
                  <a:txBody>
                    <a:bodyPr/>
                    <a:lstStyle/>
                    <a:p>
                      <a:pPr algn="ctr">
                        <a:lnSpc>
                          <a:spcPct val="150000"/>
                        </a:lnSpc>
                      </a:pPr>
                      <a:r>
                        <a:rPr lang="id-ID" sz="1400"/>
                        <a:t>360</a:t>
                      </a:r>
                      <a:endParaRPr lang="id-ID" sz="1400">
                        <a:latin typeface="Calibri"/>
                        <a:cs typeface="Times New Roman"/>
                      </a:endParaRPr>
                    </a:p>
                  </a:txBody>
                  <a:tcPr marL="71280" marR="71280" marT="35640" marB="35640" anchor="ctr"/>
                </a:tc>
                <a:tc>
                  <a:txBody>
                    <a:bodyPr/>
                    <a:lstStyle/>
                    <a:p>
                      <a:pPr algn="ctr">
                        <a:lnSpc>
                          <a:spcPct val="150000"/>
                        </a:lnSpc>
                      </a:pPr>
                      <a:r>
                        <a:rPr lang="id-ID" sz="1400" dirty="0"/>
                        <a:t>354</a:t>
                      </a:r>
                      <a:endParaRPr lang="id-ID" sz="1400" dirty="0">
                        <a:latin typeface="Calibri"/>
                        <a:cs typeface="Times New Roman"/>
                      </a:endParaRPr>
                    </a:p>
                  </a:txBody>
                  <a:tcPr marL="71280" marR="71280" marT="35640" marB="35640" anchor="ctr"/>
                </a:tc>
              </a:tr>
              <a:tr h="257033">
                <a:tc>
                  <a:txBody>
                    <a:bodyPr/>
                    <a:lstStyle/>
                    <a:p>
                      <a:pPr algn="ctr">
                        <a:lnSpc>
                          <a:spcPct val="150000"/>
                        </a:lnSpc>
                      </a:pPr>
                      <a:r>
                        <a:rPr lang="id-ID" sz="1400"/>
                        <a:t>12</a:t>
                      </a:r>
                      <a:endParaRPr lang="id-ID" sz="1400">
                        <a:latin typeface="Calibri"/>
                        <a:cs typeface="Times New Roman"/>
                      </a:endParaRPr>
                    </a:p>
                  </a:txBody>
                  <a:tcPr marL="71280" marR="71280" marT="35640" marB="35640" anchor="ctr"/>
                </a:tc>
                <a:tc>
                  <a:txBody>
                    <a:bodyPr/>
                    <a:lstStyle/>
                    <a:p>
                      <a:pPr algn="ctr">
                        <a:lnSpc>
                          <a:spcPct val="150000"/>
                        </a:lnSpc>
                      </a:pPr>
                      <a:r>
                        <a:rPr lang="id-ID" sz="1400"/>
                        <a:t>354</a:t>
                      </a:r>
                      <a:endParaRPr lang="id-ID" sz="1400">
                        <a:latin typeface="Calibri"/>
                        <a:cs typeface="Times New Roman"/>
                      </a:endParaRPr>
                    </a:p>
                  </a:txBody>
                  <a:tcPr marL="71280" marR="71280" marT="35640" marB="35640" anchor="ctr"/>
                </a:tc>
                <a:tc>
                  <a:txBody>
                    <a:bodyPr/>
                    <a:lstStyle/>
                    <a:p>
                      <a:pPr algn="ctr">
                        <a:lnSpc>
                          <a:spcPct val="150000"/>
                        </a:lnSpc>
                      </a:pPr>
                      <a:r>
                        <a:rPr lang="id-ID" sz="1400" dirty="0"/>
                        <a:t>?</a:t>
                      </a:r>
                      <a:endParaRPr lang="id-ID" sz="1400" dirty="0">
                        <a:latin typeface="Calibri"/>
                        <a:cs typeface="Times New Roman"/>
                      </a:endParaRPr>
                    </a:p>
                  </a:txBody>
                  <a:tcPr marL="71280" marR="71280" marT="35640" marB="35640"/>
                </a:tc>
              </a:tr>
            </a:tbl>
          </a:graphicData>
        </a:graphic>
      </p:graphicFrame>
      <p:graphicFrame>
        <p:nvGraphicFramePr>
          <p:cNvPr id="10" name="Table 9"/>
          <p:cNvGraphicFramePr>
            <a:graphicFrameLocks noGrp="1"/>
          </p:cNvGraphicFramePr>
          <p:nvPr/>
        </p:nvGraphicFramePr>
        <p:xfrm>
          <a:off x="7023106" y="571480"/>
          <a:ext cx="4978479" cy="5407200"/>
        </p:xfrm>
        <a:graphic>
          <a:graphicData uri="http://schemas.openxmlformats.org/drawingml/2006/table">
            <a:tbl>
              <a:tblPr>
                <a:tableStyleId>{35758FB7-9AC5-4552-8A53-C91805E547FA}</a:tableStyleId>
              </a:tblPr>
              <a:tblGrid>
                <a:gridCol w="867542"/>
                <a:gridCol w="873410"/>
                <a:gridCol w="873410"/>
                <a:gridCol w="827441"/>
                <a:gridCol w="827441"/>
                <a:gridCol w="709235"/>
              </a:tblGrid>
              <a:tr h="507505">
                <a:tc>
                  <a:txBody>
                    <a:bodyPr/>
                    <a:lstStyle/>
                    <a:p>
                      <a:pPr algn="ctr"/>
                      <a:r>
                        <a:rPr lang="id-ID" sz="1400" dirty="0"/>
                        <a:t>Tahun</a:t>
                      </a:r>
                      <a:endParaRPr lang="id-ID" sz="1400" dirty="0">
                        <a:latin typeface="Times New Roman"/>
                      </a:endParaRPr>
                    </a:p>
                  </a:txBody>
                  <a:tcPr marL="71280" marR="71280" marT="35640" marB="35640" anchor="ctr"/>
                </a:tc>
                <a:tc>
                  <a:txBody>
                    <a:bodyPr/>
                    <a:lstStyle/>
                    <a:p>
                      <a:pPr algn="ctr"/>
                      <a:r>
                        <a:rPr lang="id-ID" sz="1400"/>
                        <a:t>Bulan</a:t>
                      </a:r>
                      <a:endParaRPr lang="id-ID" sz="1400">
                        <a:latin typeface="Times New Roman"/>
                      </a:endParaRPr>
                    </a:p>
                  </a:txBody>
                  <a:tcPr marL="71280" marR="71280" marT="35640" marB="35640" anchor="ctr"/>
                </a:tc>
                <a:tc>
                  <a:txBody>
                    <a:bodyPr/>
                    <a:lstStyle/>
                    <a:p>
                      <a:pPr algn="ctr"/>
                      <a:r>
                        <a:rPr lang="id-ID" sz="1400"/>
                        <a:t>Data Konsumen (x)</a:t>
                      </a:r>
                      <a:endParaRPr lang="id-ID" sz="1400">
                        <a:latin typeface="Times New Roman"/>
                      </a:endParaRPr>
                    </a:p>
                  </a:txBody>
                  <a:tcPr marL="71280" marR="71280" marT="35640" marB="35640" anchor="b"/>
                </a:tc>
                <a:tc>
                  <a:txBody>
                    <a:bodyPr/>
                    <a:lstStyle/>
                    <a:p>
                      <a:pPr algn="ctr"/>
                      <a:r>
                        <a:rPr lang="id-ID" sz="1400" dirty="0"/>
                        <a:t>y</a:t>
                      </a:r>
                      <a:endParaRPr lang="id-ID" sz="1400" dirty="0">
                        <a:latin typeface="Times New Roman"/>
                      </a:endParaRPr>
                    </a:p>
                  </a:txBody>
                  <a:tcPr marL="71280" marR="71280" marT="35640" marB="35640" anchor="ctr"/>
                </a:tc>
                <a:tc>
                  <a:txBody>
                    <a:bodyPr/>
                    <a:lstStyle/>
                    <a:p>
                      <a:pPr algn="ctr"/>
                      <a:r>
                        <a:rPr lang="id-ID" sz="1400"/>
                        <a:t>xy</a:t>
                      </a:r>
                      <a:endParaRPr lang="id-ID" sz="1400">
                        <a:latin typeface="Times New Roman"/>
                      </a:endParaRPr>
                    </a:p>
                  </a:txBody>
                  <a:tcPr marL="71280" marR="71280" marT="35640" marB="35640" anchor="ctr"/>
                </a:tc>
                <a:tc>
                  <a:txBody>
                    <a:bodyPr/>
                    <a:lstStyle/>
                    <a:p>
                      <a:pPr algn="ctr"/>
                      <a:r>
                        <a:rPr lang="id-ID" sz="1400" dirty="0"/>
                        <a:t>x^2</a:t>
                      </a:r>
                      <a:endParaRPr lang="id-ID" sz="1400" dirty="0">
                        <a:latin typeface="Times New Roman"/>
                      </a:endParaRPr>
                    </a:p>
                  </a:txBody>
                  <a:tcPr marL="71280" marR="71280" marT="35640" marB="35640" anchor="ctr"/>
                </a:tc>
              </a:tr>
              <a:tr h="279179">
                <a:tc>
                  <a:txBody>
                    <a:bodyPr/>
                    <a:lstStyle/>
                    <a:p>
                      <a:pPr algn="ctr"/>
                      <a:r>
                        <a:rPr lang="id-ID" sz="1400"/>
                        <a:t>2019</a:t>
                      </a:r>
                      <a:endParaRPr lang="id-ID" sz="1400">
                        <a:latin typeface="Times New Roman"/>
                      </a:endParaRPr>
                    </a:p>
                  </a:txBody>
                  <a:tcPr marL="71280" marR="71280" marT="35640" marB="35640" anchor="ctr"/>
                </a:tc>
                <a:tc>
                  <a:txBody>
                    <a:bodyPr/>
                    <a:lstStyle/>
                    <a:p>
                      <a:pPr algn="ctr"/>
                      <a:r>
                        <a:rPr lang="id-ID" sz="1400" dirty="0"/>
                        <a:t>1</a:t>
                      </a:r>
                      <a:endParaRPr lang="id-ID" sz="1400" dirty="0">
                        <a:latin typeface="Times New Roman"/>
                      </a:endParaRPr>
                    </a:p>
                  </a:txBody>
                  <a:tcPr marL="71280" marR="71280" marT="35640" marB="35640" anchor="ctr"/>
                </a:tc>
                <a:tc>
                  <a:txBody>
                    <a:bodyPr/>
                    <a:lstStyle/>
                    <a:p>
                      <a:pPr algn="ctr">
                        <a:lnSpc>
                          <a:spcPct val="150000"/>
                        </a:lnSpc>
                      </a:pPr>
                      <a:r>
                        <a:rPr lang="id-ID" sz="1400"/>
                        <a:t>236</a:t>
                      </a:r>
                      <a:endParaRPr lang="id-ID" sz="1400">
                        <a:latin typeface="Calibri"/>
                        <a:cs typeface="Times New Roman"/>
                      </a:endParaRPr>
                    </a:p>
                  </a:txBody>
                  <a:tcPr marL="71280" marR="71280" marT="35640" marB="35640" anchor="ctr"/>
                </a:tc>
                <a:tc>
                  <a:txBody>
                    <a:bodyPr/>
                    <a:lstStyle/>
                    <a:p>
                      <a:pPr algn="ctr">
                        <a:lnSpc>
                          <a:spcPct val="150000"/>
                        </a:lnSpc>
                      </a:pPr>
                      <a:r>
                        <a:rPr lang="id-ID" sz="1400"/>
                        <a:t>220</a:t>
                      </a:r>
                      <a:endParaRPr lang="id-ID" sz="1400">
                        <a:latin typeface="Calibri"/>
                        <a:cs typeface="Times New Roman"/>
                      </a:endParaRPr>
                    </a:p>
                  </a:txBody>
                  <a:tcPr marL="71280" marR="71280" marT="35640" marB="35640" anchor="ctr"/>
                </a:tc>
                <a:tc>
                  <a:txBody>
                    <a:bodyPr/>
                    <a:lstStyle/>
                    <a:p>
                      <a:pPr algn="ctr"/>
                      <a:r>
                        <a:rPr lang="id-ID" sz="1400"/>
                        <a:t>51920</a:t>
                      </a:r>
                      <a:endParaRPr lang="id-ID" sz="1400">
                        <a:latin typeface="Times New Roman"/>
                      </a:endParaRPr>
                    </a:p>
                  </a:txBody>
                  <a:tcPr marL="71280" marR="71280" marT="35640" marB="35640" anchor="ctr"/>
                </a:tc>
                <a:tc>
                  <a:txBody>
                    <a:bodyPr/>
                    <a:lstStyle/>
                    <a:p>
                      <a:pPr algn="ctr"/>
                      <a:r>
                        <a:rPr lang="id-ID" sz="1400" dirty="0"/>
                        <a:t>55696</a:t>
                      </a:r>
                      <a:endParaRPr lang="id-ID" sz="1400" dirty="0">
                        <a:latin typeface="Times New Roman"/>
                      </a:endParaRPr>
                    </a:p>
                  </a:txBody>
                  <a:tcPr marL="71280" marR="71280" marT="35640" marB="35640" anchor="ctr"/>
                </a:tc>
              </a:tr>
              <a:tr h="279179">
                <a:tc rowSpan="11">
                  <a:txBody>
                    <a:bodyPr/>
                    <a:lstStyle/>
                    <a:p>
                      <a:pPr algn="ctr"/>
                      <a:r>
                        <a:rPr lang="id-ID" sz="1400" dirty="0"/>
                        <a:t> </a:t>
                      </a:r>
                      <a:endParaRPr lang="id-ID" sz="1400" dirty="0">
                        <a:latin typeface="Times New Roman"/>
                      </a:endParaRPr>
                    </a:p>
                  </a:txBody>
                  <a:tcPr marL="71280" marR="71280" marT="35640" marB="35640" anchor="ctr"/>
                </a:tc>
                <a:tc>
                  <a:txBody>
                    <a:bodyPr/>
                    <a:lstStyle/>
                    <a:p>
                      <a:pPr algn="ctr"/>
                      <a:r>
                        <a:rPr lang="id-ID" sz="1400" dirty="0"/>
                        <a:t>2</a:t>
                      </a:r>
                      <a:endParaRPr lang="id-ID" sz="1400" dirty="0">
                        <a:latin typeface="Times New Roman"/>
                      </a:endParaRPr>
                    </a:p>
                  </a:txBody>
                  <a:tcPr marL="71280" marR="71280" marT="35640" marB="35640" anchor="ctr"/>
                </a:tc>
                <a:tc>
                  <a:txBody>
                    <a:bodyPr/>
                    <a:lstStyle/>
                    <a:p>
                      <a:pPr algn="ctr">
                        <a:lnSpc>
                          <a:spcPct val="150000"/>
                        </a:lnSpc>
                      </a:pPr>
                      <a:r>
                        <a:rPr lang="id-ID" sz="1400"/>
                        <a:t>220</a:t>
                      </a:r>
                      <a:endParaRPr lang="id-ID" sz="1400">
                        <a:latin typeface="Calibri"/>
                        <a:cs typeface="Times New Roman"/>
                      </a:endParaRPr>
                    </a:p>
                  </a:txBody>
                  <a:tcPr marL="71280" marR="71280" marT="35640" marB="35640" anchor="ctr"/>
                </a:tc>
                <a:tc>
                  <a:txBody>
                    <a:bodyPr/>
                    <a:lstStyle/>
                    <a:p>
                      <a:pPr algn="ctr"/>
                      <a:r>
                        <a:rPr lang="id-ID" sz="1400"/>
                        <a:t>317</a:t>
                      </a:r>
                      <a:endParaRPr lang="id-ID" sz="1400">
                        <a:latin typeface="Times New Roman"/>
                      </a:endParaRPr>
                    </a:p>
                  </a:txBody>
                  <a:tcPr marL="71280" marR="71280" marT="35640" marB="35640" anchor="ctr"/>
                </a:tc>
                <a:tc>
                  <a:txBody>
                    <a:bodyPr/>
                    <a:lstStyle/>
                    <a:p>
                      <a:pPr algn="ctr"/>
                      <a:r>
                        <a:rPr lang="id-ID" sz="1400"/>
                        <a:t>69740</a:t>
                      </a:r>
                      <a:endParaRPr lang="id-ID" sz="1400">
                        <a:latin typeface="Times New Roman"/>
                      </a:endParaRPr>
                    </a:p>
                  </a:txBody>
                  <a:tcPr marL="71280" marR="71280" marT="35640" marB="35640" anchor="ctr"/>
                </a:tc>
                <a:tc>
                  <a:txBody>
                    <a:bodyPr/>
                    <a:lstStyle/>
                    <a:p>
                      <a:pPr algn="ctr"/>
                      <a:r>
                        <a:rPr lang="id-ID" sz="1400"/>
                        <a:t>48400</a:t>
                      </a:r>
                      <a:endParaRPr lang="id-ID" sz="1400">
                        <a:latin typeface="Times New Roman"/>
                      </a:endParaRPr>
                    </a:p>
                  </a:txBody>
                  <a:tcPr marL="71280" marR="71280" marT="35640" marB="35640" anchor="ctr"/>
                </a:tc>
              </a:tr>
              <a:tr h="279179">
                <a:tc vMerge="1">
                  <a:txBody>
                    <a:bodyPr/>
                    <a:lstStyle/>
                    <a:p>
                      <a:endParaRPr lang="id-ID"/>
                    </a:p>
                  </a:txBody>
                  <a:tcPr/>
                </a:tc>
                <a:tc>
                  <a:txBody>
                    <a:bodyPr/>
                    <a:lstStyle/>
                    <a:p>
                      <a:pPr algn="ctr"/>
                      <a:r>
                        <a:rPr lang="id-ID" sz="1400"/>
                        <a:t>3</a:t>
                      </a:r>
                      <a:endParaRPr lang="id-ID" sz="1400">
                        <a:latin typeface="Times New Roman"/>
                      </a:endParaRPr>
                    </a:p>
                  </a:txBody>
                  <a:tcPr marL="71280" marR="71280" marT="35640" marB="35640" anchor="ctr"/>
                </a:tc>
                <a:tc>
                  <a:txBody>
                    <a:bodyPr/>
                    <a:lstStyle/>
                    <a:p>
                      <a:pPr algn="ctr"/>
                      <a:r>
                        <a:rPr lang="id-ID" sz="1400" dirty="0"/>
                        <a:t>317</a:t>
                      </a:r>
                      <a:endParaRPr lang="id-ID" sz="1400" dirty="0">
                        <a:latin typeface="Times New Roman"/>
                      </a:endParaRPr>
                    </a:p>
                  </a:txBody>
                  <a:tcPr marL="71280" marR="71280" marT="35640" marB="35640" anchor="ctr"/>
                </a:tc>
                <a:tc>
                  <a:txBody>
                    <a:bodyPr/>
                    <a:lstStyle/>
                    <a:p>
                      <a:pPr algn="ctr">
                        <a:lnSpc>
                          <a:spcPct val="150000"/>
                        </a:lnSpc>
                      </a:pPr>
                      <a:r>
                        <a:rPr lang="id-ID" sz="1400"/>
                        <a:t>314</a:t>
                      </a:r>
                      <a:endParaRPr lang="id-ID" sz="1400">
                        <a:latin typeface="Calibri"/>
                        <a:cs typeface="Times New Roman"/>
                      </a:endParaRPr>
                    </a:p>
                  </a:txBody>
                  <a:tcPr marL="71280" marR="71280" marT="35640" marB="35640" anchor="ctr"/>
                </a:tc>
                <a:tc>
                  <a:txBody>
                    <a:bodyPr/>
                    <a:lstStyle/>
                    <a:p>
                      <a:pPr algn="ctr"/>
                      <a:r>
                        <a:rPr lang="id-ID" sz="1400"/>
                        <a:t>99538</a:t>
                      </a:r>
                      <a:endParaRPr lang="id-ID" sz="1400">
                        <a:latin typeface="Times New Roman"/>
                      </a:endParaRPr>
                    </a:p>
                  </a:txBody>
                  <a:tcPr marL="71280" marR="71280" marT="35640" marB="35640" anchor="ctr"/>
                </a:tc>
                <a:tc>
                  <a:txBody>
                    <a:bodyPr/>
                    <a:lstStyle/>
                    <a:p>
                      <a:pPr algn="ctr"/>
                      <a:r>
                        <a:rPr lang="id-ID" sz="1400"/>
                        <a:t>100489</a:t>
                      </a:r>
                      <a:endParaRPr lang="id-ID" sz="1400">
                        <a:latin typeface="Times New Roman"/>
                      </a:endParaRPr>
                    </a:p>
                  </a:txBody>
                  <a:tcPr marL="71280" marR="71280" marT="35640" marB="35640" anchor="ctr"/>
                </a:tc>
              </a:tr>
              <a:tr h="279179">
                <a:tc vMerge="1">
                  <a:txBody>
                    <a:bodyPr/>
                    <a:lstStyle/>
                    <a:p>
                      <a:endParaRPr lang="id-ID"/>
                    </a:p>
                  </a:txBody>
                  <a:tcPr/>
                </a:tc>
                <a:tc>
                  <a:txBody>
                    <a:bodyPr/>
                    <a:lstStyle/>
                    <a:p>
                      <a:pPr algn="ctr"/>
                      <a:r>
                        <a:rPr lang="id-ID" sz="1400"/>
                        <a:t>4</a:t>
                      </a:r>
                      <a:endParaRPr lang="id-ID" sz="1400">
                        <a:latin typeface="Times New Roman"/>
                      </a:endParaRPr>
                    </a:p>
                  </a:txBody>
                  <a:tcPr marL="71280" marR="71280" marT="35640" marB="35640" anchor="ctr"/>
                </a:tc>
                <a:tc>
                  <a:txBody>
                    <a:bodyPr/>
                    <a:lstStyle/>
                    <a:p>
                      <a:pPr algn="ctr">
                        <a:lnSpc>
                          <a:spcPct val="150000"/>
                        </a:lnSpc>
                      </a:pPr>
                      <a:r>
                        <a:rPr lang="id-ID" sz="1400" dirty="0"/>
                        <a:t>314</a:t>
                      </a:r>
                      <a:endParaRPr lang="id-ID" sz="1400" dirty="0">
                        <a:latin typeface="Calibri"/>
                        <a:cs typeface="Times New Roman"/>
                      </a:endParaRPr>
                    </a:p>
                  </a:txBody>
                  <a:tcPr marL="71280" marR="71280" marT="35640" marB="35640" anchor="ctr"/>
                </a:tc>
                <a:tc>
                  <a:txBody>
                    <a:bodyPr/>
                    <a:lstStyle/>
                    <a:p>
                      <a:pPr algn="ctr">
                        <a:lnSpc>
                          <a:spcPct val="150000"/>
                        </a:lnSpc>
                      </a:pPr>
                      <a:r>
                        <a:rPr lang="id-ID" sz="1400"/>
                        <a:t>346</a:t>
                      </a:r>
                      <a:endParaRPr lang="id-ID" sz="1400">
                        <a:latin typeface="Calibri"/>
                        <a:cs typeface="Times New Roman"/>
                      </a:endParaRPr>
                    </a:p>
                  </a:txBody>
                  <a:tcPr marL="71280" marR="71280" marT="35640" marB="35640" anchor="ctr"/>
                </a:tc>
                <a:tc>
                  <a:txBody>
                    <a:bodyPr/>
                    <a:lstStyle/>
                    <a:p>
                      <a:pPr algn="ctr"/>
                      <a:r>
                        <a:rPr lang="id-ID" sz="1400"/>
                        <a:t>108644</a:t>
                      </a:r>
                      <a:endParaRPr lang="id-ID" sz="1400">
                        <a:latin typeface="Times New Roman"/>
                      </a:endParaRPr>
                    </a:p>
                  </a:txBody>
                  <a:tcPr marL="71280" marR="71280" marT="35640" marB="35640" anchor="ctr"/>
                </a:tc>
                <a:tc>
                  <a:txBody>
                    <a:bodyPr/>
                    <a:lstStyle/>
                    <a:p>
                      <a:pPr algn="ctr"/>
                      <a:r>
                        <a:rPr lang="id-ID" sz="1400" dirty="0"/>
                        <a:t>98596</a:t>
                      </a:r>
                      <a:endParaRPr lang="id-ID" sz="1400" dirty="0">
                        <a:latin typeface="Times New Roman"/>
                      </a:endParaRPr>
                    </a:p>
                  </a:txBody>
                  <a:tcPr marL="71280" marR="71280" marT="35640" marB="35640" anchor="ctr"/>
                </a:tc>
              </a:tr>
              <a:tr h="279179">
                <a:tc vMerge="1">
                  <a:txBody>
                    <a:bodyPr/>
                    <a:lstStyle/>
                    <a:p>
                      <a:endParaRPr lang="id-ID"/>
                    </a:p>
                  </a:txBody>
                  <a:tcPr/>
                </a:tc>
                <a:tc>
                  <a:txBody>
                    <a:bodyPr/>
                    <a:lstStyle/>
                    <a:p>
                      <a:pPr algn="ctr"/>
                      <a:r>
                        <a:rPr lang="id-ID" sz="1400" dirty="0"/>
                        <a:t>5</a:t>
                      </a:r>
                      <a:endParaRPr lang="id-ID" sz="1400" dirty="0">
                        <a:latin typeface="Times New Roman"/>
                      </a:endParaRPr>
                    </a:p>
                  </a:txBody>
                  <a:tcPr marL="71280" marR="71280" marT="35640" marB="35640" anchor="ctr"/>
                </a:tc>
                <a:tc>
                  <a:txBody>
                    <a:bodyPr/>
                    <a:lstStyle/>
                    <a:p>
                      <a:pPr algn="ctr">
                        <a:lnSpc>
                          <a:spcPct val="150000"/>
                        </a:lnSpc>
                      </a:pPr>
                      <a:r>
                        <a:rPr lang="id-ID" sz="1400" dirty="0"/>
                        <a:t>346</a:t>
                      </a:r>
                      <a:endParaRPr lang="id-ID" sz="1400" dirty="0">
                        <a:latin typeface="Calibri"/>
                        <a:cs typeface="Times New Roman"/>
                      </a:endParaRPr>
                    </a:p>
                  </a:txBody>
                  <a:tcPr marL="71280" marR="71280" marT="35640" marB="35640" anchor="ctr"/>
                </a:tc>
                <a:tc>
                  <a:txBody>
                    <a:bodyPr/>
                    <a:lstStyle/>
                    <a:p>
                      <a:pPr algn="ctr">
                        <a:lnSpc>
                          <a:spcPct val="150000"/>
                        </a:lnSpc>
                      </a:pPr>
                      <a:r>
                        <a:rPr lang="id-ID" sz="1400"/>
                        <a:t>335</a:t>
                      </a:r>
                      <a:endParaRPr lang="id-ID" sz="1400">
                        <a:latin typeface="Calibri"/>
                        <a:cs typeface="Times New Roman"/>
                      </a:endParaRPr>
                    </a:p>
                  </a:txBody>
                  <a:tcPr marL="71280" marR="71280" marT="35640" marB="35640" anchor="ctr"/>
                </a:tc>
                <a:tc>
                  <a:txBody>
                    <a:bodyPr/>
                    <a:lstStyle/>
                    <a:p>
                      <a:pPr algn="ctr"/>
                      <a:r>
                        <a:rPr lang="id-ID" sz="1400"/>
                        <a:t>115910</a:t>
                      </a:r>
                      <a:endParaRPr lang="id-ID" sz="1400">
                        <a:latin typeface="Times New Roman"/>
                      </a:endParaRPr>
                    </a:p>
                  </a:txBody>
                  <a:tcPr marL="71280" marR="71280" marT="35640" marB="35640" anchor="ctr"/>
                </a:tc>
                <a:tc>
                  <a:txBody>
                    <a:bodyPr/>
                    <a:lstStyle/>
                    <a:p>
                      <a:pPr algn="ctr"/>
                      <a:r>
                        <a:rPr lang="id-ID" sz="1400"/>
                        <a:t>119716</a:t>
                      </a:r>
                      <a:endParaRPr lang="id-ID" sz="1400">
                        <a:latin typeface="Times New Roman"/>
                      </a:endParaRPr>
                    </a:p>
                  </a:txBody>
                  <a:tcPr marL="71280" marR="71280" marT="35640" marB="35640" anchor="ctr"/>
                </a:tc>
              </a:tr>
              <a:tr h="279179">
                <a:tc vMerge="1">
                  <a:txBody>
                    <a:bodyPr/>
                    <a:lstStyle/>
                    <a:p>
                      <a:endParaRPr lang="id-ID"/>
                    </a:p>
                  </a:txBody>
                  <a:tcPr/>
                </a:tc>
                <a:tc>
                  <a:txBody>
                    <a:bodyPr/>
                    <a:lstStyle/>
                    <a:p>
                      <a:pPr algn="ctr"/>
                      <a:r>
                        <a:rPr lang="id-ID" sz="1400"/>
                        <a:t>6</a:t>
                      </a:r>
                      <a:endParaRPr lang="id-ID" sz="1400">
                        <a:latin typeface="Times New Roman"/>
                      </a:endParaRPr>
                    </a:p>
                  </a:txBody>
                  <a:tcPr marL="71280" marR="71280" marT="35640" marB="35640" anchor="ctr"/>
                </a:tc>
                <a:tc>
                  <a:txBody>
                    <a:bodyPr/>
                    <a:lstStyle/>
                    <a:p>
                      <a:pPr algn="ctr">
                        <a:lnSpc>
                          <a:spcPct val="150000"/>
                        </a:lnSpc>
                      </a:pPr>
                      <a:r>
                        <a:rPr lang="id-ID" sz="1400" dirty="0"/>
                        <a:t>335</a:t>
                      </a:r>
                      <a:endParaRPr lang="id-ID" sz="1400" dirty="0">
                        <a:latin typeface="Calibri"/>
                        <a:cs typeface="Times New Roman"/>
                      </a:endParaRPr>
                    </a:p>
                  </a:txBody>
                  <a:tcPr marL="71280" marR="71280" marT="35640" marB="35640" anchor="ctr"/>
                </a:tc>
                <a:tc>
                  <a:txBody>
                    <a:bodyPr/>
                    <a:lstStyle/>
                    <a:p>
                      <a:pPr algn="ctr">
                        <a:lnSpc>
                          <a:spcPct val="150000"/>
                        </a:lnSpc>
                      </a:pPr>
                      <a:r>
                        <a:rPr lang="id-ID" sz="1400" dirty="0"/>
                        <a:t>320</a:t>
                      </a:r>
                      <a:endParaRPr lang="id-ID" sz="1400" dirty="0">
                        <a:latin typeface="Calibri"/>
                        <a:cs typeface="Times New Roman"/>
                      </a:endParaRPr>
                    </a:p>
                  </a:txBody>
                  <a:tcPr marL="71280" marR="71280" marT="35640" marB="35640" anchor="ctr"/>
                </a:tc>
                <a:tc>
                  <a:txBody>
                    <a:bodyPr/>
                    <a:lstStyle/>
                    <a:p>
                      <a:pPr algn="ctr"/>
                      <a:r>
                        <a:rPr lang="id-ID" sz="1400"/>
                        <a:t>107200</a:t>
                      </a:r>
                      <a:endParaRPr lang="id-ID" sz="1400">
                        <a:latin typeface="Times New Roman"/>
                      </a:endParaRPr>
                    </a:p>
                  </a:txBody>
                  <a:tcPr marL="71280" marR="71280" marT="35640" marB="35640" anchor="ctr"/>
                </a:tc>
                <a:tc>
                  <a:txBody>
                    <a:bodyPr/>
                    <a:lstStyle/>
                    <a:p>
                      <a:pPr algn="ctr"/>
                      <a:r>
                        <a:rPr lang="id-ID" sz="1400"/>
                        <a:t>112225</a:t>
                      </a:r>
                      <a:endParaRPr lang="id-ID" sz="1400">
                        <a:latin typeface="Times New Roman"/>
                      </a:endParaRPr>
                    </a:p>
                  </a:txBody>
                  <a:tcPr marL="71280" marR="71280" marT="35640" marB="35640" anchor="ctr"/>
                </a:tc>
              </a:tr>
              <a:tr h="279179">
                <a:tc vMerge="1">
                  <a:txBody>
                    <a:bodyPr/>
                    <a:lstStyle/>
                    <a:p>
                      <a:endParaRPr lang="id-ID"/>
                    </a:p>
                  </a:txBody>
                  <a:tcPr/>
                </a:tc>
                <a:tc>
                  <a:txBody>
                    <a:bodyPr/>
                    <a:lstStyle/>
                    <a:p>
                      <a:pPr algn="ctr"/>
                      <a:r>
                        <a:rPr lang="id-ID" sz="1400"/>
                        <a:t>7</a:t>
                      </a:r>
                      <a:endParaRPr lang="id-ID" sz="1400">
                        <a:latin typeface="Times New Roman"/>
                      </a:endParaRPr>
                    </a:p>
                  </a:txBody>
                  <a:tcPr marL="71280" marR="71280" marT="35640" marB="35640" anchor="ctr"/>
                </a:tc>
                <a:tc>
                  <a:txBody>
                    <a:bodyPr/>
                    <a:lstStyle/>
                    <a:p>
                      <a:pPr algn="ctr">
                        <a:lnSpc>
                          <a:spcPct val="150000"/>
                        </a:lnSpc>
                      </a:pPr>
                      <a:r>
                        <a:rPr lang="id-ID" sz="1400"/>
                        <a:t>320</a:t>
                      </a:r>
                      <a:endParaRPr lang="id-ID" sz="1400">
                        <a:latin typeface="Calibri"/>
                        <a:cs typeface="Times New Roman"/>
                      </a:endParaRPr>
                    </a:p>
                  </a:txBody>
                  <a:tcPr marL="71280" marR="71280" marT="35640" marB="35640" anchor="ctr"/>
                </a:tc>
                <a:tc>
                  <a:txBody>
                    <a:bodyPr/>
                    <a:lstStyle/>
                    <a:p>
                      <a:pPr algn="ctr">
                        <a:lnSpc>
                          <a:spcPct val="150000"/>
                        </a:lnSpc>
                      </a:pPr>
                      <a:r>
                        <a:rPr lang="id-ID" sz="1400" dirty="0"/>
                        <a:t>296</a:t>
                      </a:r>
                      <a:endParaRPr lang="id-ID" sz="1400" dirty="0">
                        <a:latin typeface="Calibri"/>
                        <a:cs typeface="Times New Roman"/>
                      </a:endParaRPr>
                    </a:p>
                  </a:txBody>
                  <a:tcPr marL="71280" marR="71280" marT="35640" marB="35640" anchor="ctr"/>
                </a:tc>
                <a:tc>
                  <a:txBody>
                    <a:bodyPr/>
                    <a:lstStyle/>
                    <a:p>
                      <a:pPr algn="ctr"/>
                      <a:r>
                        <a:rPr lang="id-ID" sz="1400" dirty="0"/>
                        <a:t>94720</a:t>
                      </a:r>
                      <a:endParaRPr lang="id-ID" sz="1400" dirty="0">
                        <a:latin typeface="Times New Roman"/>
                      </a:endParaRPr>
                    </a:p>
                  </a:txBody>
                  <a:tcPr marL="71280" marR="71280" marT="35640" marB="35640" anchor="ctr"/>
                </a:tc>
                <a:tc>
                  <a:txBody>
                    <a:bodyPr/>
                    <a:lstStyle/>
                    <a:p>
                      <a:pPr algn="ctr"/>
                      <a:r>
                        <a:rPr lang="id-ID" sz="1400"/>
                        <a:t>102400</a:t>
                      </a:r>
                      <a:endParaRPr lang="id-ID" sz="1400">
                        <a:latin typeface="Times New Roman"/>
                      </a:endParaRPr>
                    </a:p>
                  </a:txBody>
                  <a:tcPr marL="71280" marR="71280" marT="35640" marB="35640" anchor="ctr"/>
                </a:tc>
              </a:tr>
              <a:tr h="279179">
                <a:tc vMerge="1">
                  <a:txBody>
                    <a:bodyPr/>
                    <a:lstStyle/>
                    <a:p>
                      <a:endParaRPr lang="id-ID"/>
                    </a:p>
                  </a:txBody>
                  <a:tcPr/>
                </a:tc>
                <a:tc>
                  <a:txBody>
                    <a:bodyPr/>
                    <a:lstStyle/>
                    <a:p>
                      <a:pPr algn="ctr"/>
                      <a:r>
                        <a:rPr lang="id-ID" sz="1400"/>
                        <a:t>8</a:t>
                      </a:r>
                      <a:endParaRPr lang="id-ID" sz="1400">
                        <a:latin typeface="Times New Roman"/>
                      </a:endParaRPr>
                    </a:p>
                  </a:txBody>
                  <a:tcPr marL="71280" marR="71280" marT="35640" marB="35640" anchor="ctr"/>
                </a:tc>
                <a:tc>
                  <a:txBody>
                    <a:bodyPr/>
                    <a:lstStyle/>
                    <a:p>
                      <a:pPr algn="ctr">
                        <a:lnSpc>
                          <a:spcPct val="150000"/>
                        </a:lnSpc>
                      </a:pPr>
                      <a:r>
                        <a:rPr lang="id-ID" sz="1400"/>
                        <a:t>296</a:t>
                      </a:r>
                      <a:endParaRPr lang="id-ID" sz="1400">
                        <a:latin typeface="Calibri"/>
                        <a:cs typeface="Times New Roman"/>
                      </a:endParaRPr>
                    </a:p>
                  </a:txBody>
                  <a:tcPr marL="71280" marR="71280" marT="35640" marB="35640" anchor="ctr"/>
                </a:tc>
                <a:tc>
                  <a:txBody>
                    <a:bodyPr/>
                    <a:lstStyle/>
                    <a:p>
                      <a:pPr algn="ctr">
                        <a:lnSpc>
                          <a:spcPct val="150000"/>
                        </a:lnSpc>
                      </a:pPr>
                      <a:r>
                        <a:rPr lang="id-ID" sz="1400" dirty="0"/>
                        <a:t>353</a:t>
                      </a:r>
                      <a:endParaRPr lang="id-ID" sz="1400" dirty="0">
                        <a:latin typeface="Calibri"/>
                        <a:cs typeface="Times New Roman"/>
                      </a:endParaRPr>
                    </a:p>
                  </a:txBody>
                  <a:tcPr marL="71280" marR="71280" marT="35640" marB="35640" anchor="ctr"/>
                </a:tc>
                <a:tc>
                  <a:txBody>
                    <a:bodyPr/>
                    <a:lstStyle/>
                    <a:p>
                      <a:pPr algn="ctr"/>
                      <a:r>
                        <a:rPr lang="id-ID" sz="1400"/>
                        <a:t>104488</a:t>
                      </a:r>
                      <a:endParaRPr lang="id-ID" sz="1400">
                        <a:latin typeface="Times New Roman"/>
                      </a:endParaRPr>
                    </a:p>
                  </a:txBody>
                  <a:tcPr marL="71280" marR="71280" marT="35640" marB="35640" anchor="ctr"/>
                </a:tc>
                <a:tc>
                  <a:txBody>
                    <a:bodyPr/>
                    <a:lstStyle/>
                    <a:p>
                      <a:pPr algn="ctr"/>
                      <a:r>
                        <a:rPr lang="id-ID" sz="1400"/>
                        <a:t>87616</a:t>
                      </a:r>
                      <a:endParaRPr lang="id-ID" sz="1400">
                        <a:latin typeface="Times New Roman"/>
                      </a:endParaRPr>
                    </a:p>
                  </a:txBody>
                  <a:tcPr marL="71280" marR="71280" marT="35640" marB="35640" anchor="ctr"/>
                </a:tc>
              </a:tr>
              <a:tr h="279179">
                <a:tc vMerge="1">
                  <a:txBody>
                    <a:bodyPr/>
                    <a:lstStyle/>
                    <a:p>
                      <a:endParaRPr lang="id-ID"/>
                    </a:p>
                  </a:txBody>
                  <a:tcPr/>
                </a:tc>
                <a:tc>
                  <a:txBody>
                    <a:bodyPr/>
                    <a:lstStyle/>
                    <a:p>
                      <a:pPr algn="ctr"/>
                      <a:r>
                        <a:rPr lang="id-ID" sz="1400"/>
                        <a:t>9</a:t>
                      </a:r>
                      <a:endParaRPr lang="id-ID" sz="1400">
                        <a:latin typeface="Times New Roman"/>
                      </a:endParaRPr>
                    </a:p>
                  </a:txBody>
                  <a:tcPr marL="71280" marR="71280" marT="35640" marB="35640" anchor="ctr"/>
                </a:tc>
                <a:tc>
                  <a:txBody>
                    <a:bodyPr/>
                    <a:lstStyle/>
                    <a:p>
                      <a:pPr algn="ctr">
                        <a:lnSpc>
                          <a:spcPct val="150000"/>
                        </a:lnSpc>
                      </a:pPr>
                      <a:r>
                        <a:rPr lang="id-ID" sz="1400"/>
                        <a:t>353</a:t>
                      </a:r>
                      <a:endParaRPr lang="id-ID" sz="1400">
                        <a:latin typeface="Calibri"/>
                        <a:cs typeface="Times New Roman"/>
                      </a:endParaRPr>
                    </a:p>
                  </a:txBody>
                  <a:tcPr marL="71280" marR="71280" marT="35640" marB="35640" anchor="ctr"/>
                </a:tc>
                <a:tc>
                  <a:txBody>
                    <a:bodyPr/>
                    <a:lstStyle/>
                    <a:p>
                      <a:pPr algn="ctr">
                        <a:lnSpc>
                          <a:spcPct val="150000"/>
                        </a:lnSpc>
                      </a:pPr>
                      <a:r>
                        <a:rPr lang="id-ID" sz="1400"/>
                        <a:t>341</a:t>
                      </a:r>
                      <a:endParaRPr lang="id-ID" sz="1400">
                        <a:latin typeface="Calibri"/>
                        <a:cs typeface="Times New Roman"/>
                      </a:endParaRPr>
                    </a:p>
                  </a:txBody>
                  <a:tcPr marL="71280" marR="71280" marT="35640" marB="35640" anchor="ctr"/>
                </a:tc>
                <a:tc>
                  <a:txBody>
                    <a:bodyPr/>
                    <a:lstStyle/>
                    <a:p>
                      <a:pPr algn="ctr"/>
                      <a:r>
                        <a:rPr lang="id-ID" sz="1400" dirty="0"/>
                        <a:t>120373</a:t>
                      </a:r>
                      <a:endParaRPr lang="id-ID" sz="1400" dirty="0">
                        <a:latin typeface="Times New Roman"/>
                      </a:endParaRPr>
                    </a:p>
                  </a:txBody>
                  <a:tcPr marL="71280" marR="71280" marT="35640" marB="35640" anchor="ctr"/>
                </a:tc>
                <a:tc>
                  <a:txBody>
                    <a:bodyPr/>
                    <a:lstStyle/>
                    <a:p>
                      <a:pPr algn="ctr"/>
                      <a:r>
                        <a:rPr lang="id-ID" sz="1400"/>
                        <a:t>124609</a:t>
                      </a:r>
                      <a:endParaRPr lang="id-ID" sz="1400">
                        <a:latin typeface="Times New Roman"/>
                      </a:endParaRPr>
                    </a:p>
                  </a:txBody>
                  <a:tcPr marL="71280" marR="71280" marT="35640" marB="35640" anchor="ctr"/>
                </a:tc>
              </a:tr>
              <a:tr h="279179">
                <a:tc vMerge="1">
                  <a:txBody>
                    <a:bodyPr/>
                    <a:lstStyle/>
                    <a:p>
                      <a:endParaRPr lang="id-ID"/>
                    </a:p>
                  </a:txBody>
                  <a:tcPr/>
                </a:tc>
                <a:tc>
                  <a:txBody>
                    <a:bodyPr/>
                    <a:lstStyle/>
                    <a:p>
                      <a:pPr algn="ctr"/>
                      <a:r>
                        <a:rPr lang="id-ID" sz="1400"/>
                        <a:t>10</a:t>
                      </a:r>
                      <a:endParaRPr lang="id-ID" sz="1400">
                        <a:latin typeface="Times New Roman"/>
                      </a:endParaRPr>
                    </a:p>
                  </a:txBody>
                  <a:tcPr marL="71280" marR="71280" marT="35640" marB="35640" anchor="ctr"/>
                </a:tc>
                <a:tc>
                  <a:txBody>
                    <a:bodyPr/>
                    <a:lstStyle/>
                    <a:p>
                      <a:pPr algn="ctr">
                        <a:lnSpc>
                          <a:spcPct val="150000"/>
                        </a:lnSpc>
                      </a:pPr>
                      <a:r>
                        <a:rPr lang="id-ID" sz="1400"/>
                        <a:t>341</a:t>
                      </a:r>
                      <a:endParaRPr lang="id-ID" sz="1400">
                        <a:latin typeface="Calibri"/>
                        <a:cs typeface="Times New Roman"/>
                      </a:endParaRPr>
                    </a:p>
                  </a:txBody>
                  <a:tcPr marL="71280" marR="71280" marT="35640" marB="35640" anchor="ctr"/>
                </a:tc>
                <a:tc>
                  <a:txBody>
                    <a:bodyPr/>
                    <a:lstStyle/>
                    <a:p>
                      <a:pPr algn="ctr">
                        <a:lnSpc>
                          <a:spcPct val="150000"/>
                        </a:lnSpc>
                      </a:pPr>
                      <a:r>
                        <a:rPr lang="id-ID" sz="1400"/>
                        <a:t>360</a:t>
                      </a:r>
                      <a:endParaRPr lang="id-ID" sz="1400">
                        <a:latin typeface="Calibri"/>
                        <a:cs typeface="Times New Roman"/>
                      </a:endParaRPr>
                    </a:p>
                  </a:txBody>
                  <a:tcPr marL="71280" marR="71280" marT="35640" marB="35640" anchor="ctr"/>
                </a:tc>
                <a:tc>
                  <a:txBody>
                    <a:bodyPr/>
                    <a:lstStyle/>
                    <a:p>
                      <a:pPr algn="ctr"/>
                      <a:r>
                        <a:rPr lang="id-ID" sz="1400" dirty="0"/>
                        <a:t>122760</a:t>
                      </a:r>
                      <a:endParaRPr lang="id-ID" sz="1400" dirty="0">
                        <a:latin typeface="Times New Roman"/>
                      </a:endParaRPr>
                    </a:p>
                  </a:txBody>
                  <a:tcPr marL="71280" marR="71280" marT="35640" marB="35640" anchor="ctr"/>
                </a:tc>
                <a:tc>
                  <a:txBody>
                    <a:bodyPr/>
                    <a:lstStyle/>
                    <a:p>
                      <a:pPr algn="ctr"/>
                      <a:r>
                        <a:rPr lang="id-ID" sz="1400" dirty="0"/>
                        <a:t>116281</a:t>
                      </a:r>
                      <a:endParaRPr lang="id-ID" sz="1400" dirty="0">
                        <a:latin typeface="Times New Roman"/>
                      </a:endParaRPr>
                    </a:p>
                  </a:txBody>
                  <a:tcPr marL="71280" marR="71280" marT="35640" marB="35640" anchor="ctr"/>
                </a:tc>
              </a:tr>
              <a:tr h="279179">
                <a:tc vMerge="1">
                  <a:txBody>
                    <a:bodyPr/>
                    <a:lstStyle/>
                    <a:p>
                      <a:endParaRPr lang="id-ID"/>
                    </a:p>
                  </a:txBody>
                  <a:tcPr/>
                </a:tc>
                <a:tc>
                  <a:txBody>
                    <a:bodyPr/>
                    <a:lstStyle/>
                    <a:p>
                      <a:pPr algn="ctr"/>
                      <a:r>
                        <a:rPr lang="id-ID" sz="1400"/>
                        <a:t>11</a:t>
                      </a:r>
                      <a:endParaRPr lang="id-ID" sz="1400">
                        <a:latin typeface="Times New Roman"/>
                      </a:endParaRPr>
                    </a:p>
                  </a:txBody>
                  <a:tcPr marL="71280" marR="71280" marT="35640" marB="35640" anchor="ctr"/>
                </a:tc>
                <a:tc>
                  <a:txBody>
                    <a:bodyPr/>
                    <a:lstStyle/>
                    <a:p>
                      <a:pPr algn="ctr">
                        <a:lnSpc>
                          <a:spcPct val="150000"/>
                        </a:lnSpc>
                      </a:pPr>
                      <a:r>
                        <a:rPr lang="id-ID" sz="1400"/>
                        <a:t>360</a:t>
                      </a:r>
                      <a:endParaRPr lang="id-ID" sz="1400">
                        <a:latin typeface="Calibri"/>
                        <a:cs typeface="Times New Roman"/>
                      </a:endParaRPr>
                    </a:p>
                  </a:txBody>
                  <a:tcPr marL="71280" marR="71280" marT="35640" marB="35640" anchor="ctr"/>
                </a:tc>
                <a:tc>
                  <a:txBody>
                    <a:bodyPr/>
                    <a:lstStyle/>
                    <a:p>
                      <a:pPr algn="ctr">
                        <a:lnSpc>
                          <a:spcPct val="150000"/>
                        </a:lnSpc>
                      </a:pPr>
                      <a:r>
                        <a:rPr lang="id-ID" sz="1400"/>
                        <a:t>354</a:t>
                      </a:r>
                      <a:endParaRPr lang="id-ID" sz="1400">
                        <a:latin typeface="Calibri"/>
                        <a:cs typeface="Times New Roman"/>
                      </a:endParaRPr>
                    </a:p>
                  </a:txBody>
                  <a:tcPr marL="71280" marR="71280" marT="35640" marB="35640" anchor="ctr"/>
                </a:tc>
                <a:tc>
                  <a:txBody>
                    <a:bodyPr/>
                    <a:lstStyle/>
                    <a:p>
                      <a:pPr algn="ctr"/>
                      <a:r>
                        <a:rPr lang="id-ID" sz="1400"/>
                        <a:t>127440</a:t>
                      </a:r>
                      <a:endParaRPr lang="id-ID" sz="1400">
                        <a:latin typeface="Times New Roman"/>
                      </a:endParaRPr>
                    </a:p>
                  </a:txBody>
                  <a:tcPr marL="71280" marR="71280" marT="35640" marB="35640" anchor="ctr"/>
                </a:tc>
                <a:tc>
                  <a:txBody>
                    <a:bodyPr/>
                    <a:lstStyle/>
                    <a:p>
                      <a:pPr algn="ctr"/>
                      <a:r>
                        <a:rPr lang="id-ID" sz="1400" dirty="0"/>
                        <a:t>129600</a:t>
                      </a:r>
                      <a:endParaRPr lang="id-ID" sz="1400" dirty="0">
                        <a:latin typeface="Times New Roman"/>
                      </a:endParaRPr>
                    </a:p>
                  </a:txBody>
                  <a:tcPr marL="71280" marR="71280" marT="35640" marB="35640" anchor="ctr"/>
                </a:tc>
              </a:tr>
              <a:tr h="279179">
                <a:tc vMerge="1">
                  <a:txBody>
                    <a:bodyPr/>
                    <a:lstStyle/>
                    <a:p>
                      <a:endParaRPr lang="id-ID"/>
                    </a:p>
                  </a:txBody>
                  <a:tcPr/>
                </a:tc>
                <a:tc>
                  <a:txBody>
                    <a:bodyPr/>
                    <a:lstStyle/>
                    <a:p>
                      <a:pPr algn="ctr"/>
                      <a:r>
                        <a:rPr lang="id-ID" sz="1400"/>
                        <a:t>12</a:t>
                      </a:r>
                      <a:endParaRPr lang="id-ID" sz="1400">
                        <a:latin typeface="Times New Roman"/>
                      </a:endParaRPr>
                    </a:p>
                  </a:txBody>
                  <a:tcPr marL="71280" marR="71280" marT="35640" marB="35640" anchor="ctr"/>
                </a:tc>
                <a:tc>
                  <a:txBody>
                    <a:bodyPr/>
                    <a:lstStyle/>
                    <a:p>
                      <a:pPr algn="ctr">
                        <a:lnSpc>
                          <a:spcPct val="150000"/>
                        </a:lnSpc>
                      </a:pPr>
                      <a:r>
                        <a:rPr lang="id-ID" sz="1400"/>
                        <a:t>354</a:t>
                      </a:r>
                      <a:endParaRPr lang="id-ID" sz="1400">
                        <a:latin typeface="Calibri"/>
                        <a:cs typeface="Times New Roman"/>
                      </a:endParaRPr>
                    </a:p>
                  </a:txBody>
                  <a:tcPr marL="71280" marR="71280" marT="35640" marB="35640" anchor="ctr"/>
                </a:tc>
                <a:tc>
                  <a:txBody>
                    <a:bodyPr/>
                    <a:lstStyle/>
                    <a:p>
                      <a:pPr algn="ctr"/>
                      <a:r>
                        <a:rPr lang="id-ID" sz="1400"/>
                        <a:t>?</a:t>
                      </a:r>
                      <a:endParaRPr lang="id-ID" sz="1400">
                        <a:latin typeface="Times New Roman"/>
                      </a:endParaRPr>
                    </a:p>
                  </a:txBody>
                  <a:tcPr marL="71280" marR="71280" marT="35640" marB="35640" anchor="ctr"/>
                </a:tc>
                <a:tc>
                  <a:txBody>
                    <a:bodyPr/>
                    <a:lstStyle/>
                    <a:p>
                      <a:pPr algn="ctr"/>
                      <a:endParaRPr lang="id-ID" sz="1400">
                        <a:solidFill>
                          <a:srgbClr val="000000"/>
                        </a:solidFill>
                        <a:latin typeface="Times New Roman"/>
                      </a:endParaRPr>
                    </a:p>
                  </a:txBody>
                  <a:tcPr marL="71280" marR="71280" marT="35640" marB="35640" anchor="ctr"/>
                </a:tc>
                <a:tc>
                  <a:txBody>
                    <a:bodyPr/>
                    <a:lstStyle/>
                    <a:p>
                      <a:pPr algn="ctr"/>
                      <a:endParaRPr lang="id-ID" sz="1400" dirty="0">
                        <a:solidFill>
                          <a:srgbClr val="000000"/>
                        </a:solidFill>
                        <a:latin typeface="Times New Roman"/>
                      </a:endParaRPr>
                    </a:p>
                  </a:txBody>
                  <a:tcPr marL="71280" marR="71280" marT="35640" marB="35640" anchor="ctr"/>
                </a:tc>
              </a:tr>
            </a:tbl>
          </a:graphicData>
        </a:graphic>
      </p:graphicFrame>
      <p:sp>
        <p:nvSpPr>
          <p:cNvPr id="5121" name="Rectangle 1"/>
          <p:cNvSpPr>
            <a:spLocks noChangeArrowheads="1"/>
          </p:cNvSpPr>
          <p:nvPr/>
        </p:nvSpPr>
        <p:spPr bwMode="auto">
          <a:xfrm>
            <a:off x="0" y="214290"/>
            <a:ext cx="4143405" cy="369332"/>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d-ID"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Tabel 4.2 </a:t>
            </a:r>
            <a:r>
              <a:rPr kumimoji="0" lang="id-ID" sz="1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Univariat Ke Multivariat</a:t>
            </a:r>
            <a:endParaRPr kumimoji="0" lang="id-ID"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2" name="Rectangle 2"/>
          <p:cNvSpPr>
            <a:spLocks noChangeArrowheads="1"/>
          </p:cNvSpPr>
          <p:nvPr/>
        </p:nvSpPr>
        <p:spPr bwMode="auto">
          <a:xfrm>
            <a:off x="3665520" y="1571612"/>
            <a:ext cx="2428892" cy="2308324"/>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d-ID" sz="1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Setelah merubah data univariat ke data multivariat langkah selanjutya adalah melakukan analisis regresi dengan menghitung nilai xy dan x^2 sebagai berikut:</a:t>
            </a:r>
            <a:endParaRPr kumimoji="0" lang="id-ID"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 name="Flowchart: Punched Tape 17"/>
          <p:cNvSpPr/>
          <p:nvPr/>
        </p:nvSpPr>
        <p:spPr>
          <a:xfrm>
            <a:off x="6094412" y="-214338"/>
            <a:ext cx="4114800" cy="714380"/>
          </a:xfrm>
          <a:prstGeom prst="flowChartPunchedTape">
            <a:avLst/>
          </a:prstGeom>
          <a:ln/>
        </p:spPr>
        <p:style>
          <a:lnRef idx="3">
            <a:schemeClr val="lt1"/>
          </a:lnRef>
          <a:fillRef idx="1">
            <a:schemeClr val="dk1"/>
          </a:fillRef>
          <a:effectRef idx="1">
            <a:schemeClr val="dk1"/>
          </a:effectRef>
          <a:fontRef idx="minor">
            <a:schemeClr val="lt1"/>
          </a:fontRef>
        </p:style>
        <p:txBody>
          <a:bodyPr rtlCol="0" anchor="ctr"/>
          <a:lstStyle/>
          <a:p>
            <a:pPr algn="ctr"/>
            <a:r>
              <a:rPr lang="en-US" sz="2400" dirty="0" smtClean="0">
                <a:solidFill>
                  <a:schemeClr val="bg1"/>
                </a:solidFill>
              </a:rPr>
              <a:t>HASIL PEMODELAN</a:t>
            </a:r>
            <a:endParaRPr lang="en-US" sz="2400" dirty="0">
              <a:solidFill>
                <a:schemeClr val="bg1"/>
              </a:solidFill>
            </a:endParaRPr>
          </a:p>
        </p:txBody>
      </p:sp>
      <p:sp>
        <p:nvSpPr>
          <p:cNvPr id="16" name="Bent-Up Arrow 15"/>
          <p:cNvSpPr/>
          <p:nvPr/>
        </p:nvSpPr>
        <p:spPr>
          <a:xfrm flipV="1">
            <a:off x="3665520" y="785794"/>
            <a:ext cx="857256" cy="714380"/>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p:cNvSpPr/>
          <p:nvPr/>
        </p:nvSpPr>
        <p:spPr>
          <a:xfrm>
            <a:off x="6594478" y="6000768"/>
            <a:ext cx="5594347" cy="646331"/>
          </a:xfrm>
          <a:prstGeom prst="rect">
            <a:avLst/>
          </a:prstGeom>
          <a:ln>
            <a:solidFill>
              <a:schemeClr val="tx1"/>
            </a:solidFill>
          </a:ln>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id-ID" dirty="0" smtClean="0"/>
              <a:t>Setelah mendapatkan nilai xy dan x^2 langkah selanjutnya adalah menghitung konstanta a dan b</a:t>
            </a:r>
            <a:endParaRPr lang="id-ID" dirty="0"/>
          </a:p>
        </p:txBody>
      </p:sp>
      <p:sp>
        <p:nvSpPr>
          <p:cNvPr id="24" name="Right Arrow 23"/>
          <p:cNvSpPr/>
          <p:nvPr/>
        </p:nvSpPr>
        <p:spPr>
          <a:xfrm>
            <a:off x="5951536" y="3500438"/>
            <a:ext cx="857256" cy="5000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xmlns="" val="331616939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1022314" y="3857628"/>
            <a:ext cx="5929354" cy="257176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id-ID"/>
          </a:p>
        </p:txBody>
      </p:sp>
      <p:sp>
        <p:nvSpPr>
          <p:cNvPr id="5" name="Rectangle 4"/>
          <p:cNvSpPr/>
          <p:nvPr/>
        </p:nvSpPr>
        <p:spPr>
          <a:xfrm>
            <a:off x="1022314" y="857232"/>
            <a:ext cx="3411511" cy="369332"/>
          </a:xfrm>
          <a:prstGeom prst="rect">
            <a:avLst/>
          </a:prstGeom>
        </p:spPr>
        <p:txBody>
          <a:bodyPr wrap="none">
            <a:spAutoFit/>
          </a:bodyPr>
          <a:lstStyle/>
          <a:p>
            <a:r>
              <a:rPr lang="id-ID" dirty="0" smtClean="0"/>
              <a:t>Menghitung nilai konstanta (a):</a:t>
            </a:r>
            <a:endParaRPr lang="id-ID" dirty="0"/>
          </a:p>
        </p:txBody>
      </p:sp>
      <p:pic>
        <p:nvPicPr>
          <p:cNvPr id="24578" name="Picture 2" descr="C:\Users\acer\AppData\Local\Temp\ksohtml10904\wps2.png"/>
          <p:cNvPicPr>
            <a:picLocks noChangeAspect="1" noChangeArrowheads="1"/>
          </p:cNvPicPr>
          <p:nvPr/>
        </p:nvPicPr>
        <p:blipFill>
          <a:blip r:embed="rId2"/>
          <a:srcRect/>
          <a:stretch>
            <a:fillRect/>
          </a:stretch>
        </p:blipFill>
        <p:spPr bwMode="auto">
          <a:xfrm>
            <a:off x="1093752" y="1214422"/>
            <a:ext cx="3581400" cy="857256"/>
          </a:xfrm>
          <a:prstGeom prst="rect">
            <a:avLst/>
          </a:prstGeom>
          <a:noFill/>
        </p:spPr>
      </p:pic>
      <p:sp>
        <p:nvSpPr>
          <p:cNvPr id="24579" name="Rectangle 3"/>
          <p:cNvSpPr>
            <a:spLocks noChangeArrowheads="1"/>
          </p:cNvSpPr>
          <p:nvPr/>
        </p:nvSpPr>
        <p:spPr bwMode="auto">
          <a:xfrm>
            <a:off x="950877" y="2000240"/>
            <a:ext cx="3857651"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d-ID" sz="1800" b="0" i="0" u="none" strike="noStrike" cap="none" normalizeH="0" baseline="0" dirty="0" smtClean="0">
                <a:ln>
                  <a:noFill/>
                </a:ln>
                <a:solidFill>
                  <a:srgbClr val="000000"/>
                </a:solidFill>
                <a:effectLst/>
                <a:latin typeface="Times New Roman" pitchFamily="18" charset="0"/>
                <a:cs typeface="Times New Roman" pitchFamily="18" charset="0"/>
              </a:rPr>
              <a:t>Menghitung nilai koefisien regresi (b):</a:t>
            </a:r>
            <a:endParaRPr kumimoji="0" lang="id-ID"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4581" name="Picture 5" descr="C:\Users\acer\AppData\Local\Temp\ksohtml10904\wps3.png"/>
          <p:cNvPicPr>
            <a:picLocks noChangeAspect="1" noChangeArrowheads="1"/>
          </p:cNvPicPr>
          <p:nvPr/>
        </p:nvPicPr>
        <p:blipFill>
          <a:blip r:embed="rId3"/>
          <a:srcRect/>
          <a:stretch>
            <a:fillRect/>
          </a:stretch>
        </p:blipFill>
        <p:spPr bwMode="auto">
          <a:xfrm>
            <a:off x="1022314" y="2500306"/>
            <a:ext cx="3581400" cy="857256"/>
          </a:xfrm>
          <a:prstGeom prst="rect">
            <a:avLst/>
          </a:prstGeom>
          <a:noFill/>
        </p:spPr>
      </p:pic>
      <p:sp>
        <p:nvSpPr>
          <p:cNvPr id="24582" name="Rectangle 6"/>
          <p:cNvSpPr>
            <a:spLocks noChangeArrowheads="1"/>
          </p:cNvSpPr>
          <p:nvPr/>
        </p:nvSpPr>
        <p:spPr bwMode="auto">
          <a:xfrm>
            <a:off x="5380032" y="857232"/>
            <a:ext cx="2665388"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d-ID"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id-ID" sz="2000" b="0" i="0" u="none" strike="noStrike" cap="none" normalizeH="0" baseline="0" dirty="0" smtClean="0">
                <a:ln>
                  <a:noFill/>
                </a:ln>
                <a:solidFill>
                  <a:schemeClr val="tx1"/>
                </a:solidFill>
                <a:effectLst/>
                <a:latin typeface="Times New Roman" pitchFamily="18" charset="0"/>
                <a:cs typeface="Times New Roman" pitchFamily="18" charset="0"/>
              </a:rPr>
              <a:t>Sehingga didapatkan:</a:t>
            </a:r>
          </a:p>
        </p:txBody>
      </p:sp>
      <p:pic>
        <p:nvPicPr>
          <p:cNvPr id="24583" name="Picture 7" descr="C:\Users\acer\AppData\Local\Temp\ksohtml10904\wps4.png"/>
          <p:cNvPicPr>
            <a:picLocks noChangeAspect="1" noChangeArrowheads="1"/>
          </p:cNvPicPr>
          <p:nvPr/>
        </p:nvPicPr>
        <p:blipFill>
          <a:blip r:embed="rId4"/>
          <a:srcRect/>
          <a:stretch>
            <a:fillRect/>
          </a:stretch>
        </p:blipFill>
        <p:spPr bwMode="auto">
          <a:xfrm>
            <a:off x="5522908" y="1285860"/>
            <a:ext cx="5476875" cy="1071570"/>
          </a:xfrm>
          <a:prstGeom prst="rect">
            <a:avLst/>
          </a:prstGeom>
          <a:noFill/>
        </p:spPr>
      </p:pic>
      <p:pic>
        <p:nvPicPr>
          <p:cNvPr id="24587" name="Picture 11" descr="C:\Users\acer\AppData\Local\Temp\ksohtml10904\wps6.png"/>
          <p:cNvPicPr>
            <a:picLocks noChangeAspect="1" noChangeArrowheads="1"/>
          </p:cNvPicPr>
          <p:nvPr/>
        </p:nvPicPr>
        <p:blipFill>
          <a:blip r:embed="rId5"/>
          <a:srcRect/>
          <a:stretch>
            <a:fillRect/>
          </a:stretch>
        </p:blipFill>
        <p:spPr bwMode="auto">
          <a:xfrm>
            <a:off x="5522908" y="2643182"/>
            <a:ext cx="5476875" cy="1071570"/>
          </a:xfrm>
          <a:prstGeom prst="rect">
            <a:avLst/>
          </a:prstGeom>
          <a:noFill/>
        </p:spPr>
      </p:pic>
      <p:sp>
        <p:nvSpPr>
          <p:cNvPr id="24588" name="Rectangle 12"/>
          <p:cNvSpPr>
            <a:spLocks noChangeArrowheads="1"/>
          </p:cNvSpPr>
          <p:nvPr/>
        </p:nvSpPr>
        <p:spPr bwMode="auto">
          <a:xfrm>
            <a:off x="1165190" y="4071942"/>
            <a:ext cx="5643601" cy="2031325"/>
          </a:xfrm>
          <a:prstGeom prst="rect">
            <a:avLst/>
          </a:prstGeom>
          <a:solidFill>
            <a:srgbClr val="FFC000"/>
          </a:solidFill>
          <a:ln w="9525">
            <a:solidFill>
              <a:schemeClr val="tx1"/>
            </a:solidFill>
            <a:miter lim="800000"/>
            <a:headEnd/>
            <a:tailEnd/>
          </a:ln>
          <a:effectLst/>
        </p:spPr>
        <p:style>
          <a:lnRef idx="0">
            <a:scrgbClr r="0" g="0" b="0"/>
          </a:lnRef>
          <a:fillRef idx="1003">
            <a:schemeClr val="lt1"/>
          </a:fillRef>
          <a:effectRef idx="0">
            <a:scrgbClr r="0" g="0" b="0"/>
          </a:effectRef>
          <a:fontRef idx="major"/>
        </p:style>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d-ID" sz="1800" b="0" i="0" u="none" strike="noStrike" cap="none" normalizeH="0" baseline="0" dirty="0" smtClean="0">
                <a:ln>
                  <a:noFill/>
                </a:ln>
                <a:solidFill>
                  <a:schemeClr val="tx1"/>
                </a:solidFill>
                <a:effectLst/>
                <a:latin typeface="Times New Roman" pitchFamily="18" charset="0"/>
                <a:cs typeface="Times New Roman" pitchFamily="18" charset="0"/>
              </a:rPr>
              <a:t>Dari hasil konversi data univariat ke multivariate nilai x terakhir adalah =</a:t>
            </a:r>
            <a:r>
              <a:rPr kumimoji="0" lang="id-ID" sz="1800" b="0" i="0" u="none" strike="noStrike" cap="none" normalizeH="0" baseline="0" dirty="0" smtClean="0">
                <a:ln>
                  <a:noFill/>
                </a:ln>
                <a:solidFill>
                  <a:srgbClr val="000000"/>
                </a:solidFill>
                <a:effectLst/>
                <a:latin typeface="Times New Roman" pitchFamily="18" charset="0"/>
                <a:cs typeface="Times New Roman" pitchFamily="18" charset="0"/>
              </a:rPr>
              <a:t> 354 orang sedangkan nilai y (prediksinya belum diketahui). Maka untuk mendapatkan hasil prediksi maka menggunakan persamaan berikut.</a:t>
            </a:r>
            <a:endParaRPr kumimoji="0" lang="id-ID"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d-ID" sz="1800" b="0" i="0" u="none" strike="noStrike" cap="none" normalizeH="0" baseline="0" dirty="0" smtClean="0">
                <a:ln>
                  <a:noFill/>
                </a:ln>
                <a:solidFill>
                  <a:srgbClr val="000000"/>
                </a:solidFill>
                <a:effectLst/>
                <a:latin typeface="Times New Roman" pitchFamily="18" charset="0"/>
                <a:cs typeface="Times New Roman" pitchFamily="18" charset="0"/>
              </a:rPr>
              <a:t>Y’= a + b * x</a:t>
            </a:r>
            <a:endParaRPr kumimoji="0" lang="id-ID"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d-ID" sz="1800" b="0" i="0" u="none" strike="noStrike" cap="none" normalizeH="0" baseline="0" dirty="0" smtClean="0">
                <a:ln>
                  <a:noFill/>
                </a:ln>
                <a:solidFill>
                  <a:srgbClr val="000000"/>
                </a:solidFill>
                <a:effectLst/>
                <a:latin typeface="Times New Roman" pitchFamily="18" charset="0"/>
                <a:cs typeface="Times New Roman" pitchFamily="18" charset="0"/>
              </a:rPr>
              <a:t>Y’= 27.18787 + 0.939426 * 354</a:t>
            </a:r>
            <a:endParaRPr kumimoji="0" lang="id-ID"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d-ID" sz="1800" b="0" i="0" u="none" strike="noStrike" cap="none" normalizeH="0" baseline="0" dirty="0" smtClean="0">
                <a:ln>
                  <a:noFill/>
                </a:ln>
                <a:solidFill>
                  <a:srgbClr val="000000"/>
                </a:solidFill>
                <a:effectLst/>
                <a:latin typeface="Times New Roman" pitchFamily="18" charset="0"/>
                <a:cs typeface="Times New Roman" pitchFamily="18" charset="0"/>
              </a:rPr>
              <a:t>Y’= 995 </a:t>
            </a:r>
            <a:endParaRPr kumimoji="0" lang="id-ID"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Right Arrow 14"/>
          <p:cNvSpPr/>
          <p:nvPr/>
        </p:nvSpPr>
        <p:spPr>
          <a:xfrm rot="20119752">
            <a:off x="4429499" y="2262719"/>
            <a:ext cx="1015933" cy="4598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Right Arrow 15"/>
          <p:cNvSpPr/>
          <p:nvPr/>
        </p:nvSpPr>
        <p:spPr>
          <a:xfrm rot="8904523">
            <a:off x="6945632" y="3706004"/>
            <a:ext cx="1226329" cy="5966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89012" y="914400"/>
            <a:ext cx="5410200" cy="764177"/>
          </a:xfrm>
          <a:ln>
            <a:solidFill>
              <a:schemeClr val="bg1"/>
            </a:solidFill>
          </a:ln>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r>
              <a:rPr lang="id-ID" sz="1900" dirty="0"/>
              <a:t>Tahap 2</a:t>
            </a:r>
            <a:r>
              <a:rPr lang="id-ID" sz="1900" b="1" dirty="0"/>
              <a:t> . </a:t>
            </a:r>
            <a:r>
              <a:rPr lang="id-ID" sz="1900" dirty="0"/>
              <a:t>Pengujian performa berdasarkan model prediksi yang telah dibuat dengan inputan data testing dengan output MAPE</a:t>
            </a:r>
            <a:endParaRPr lang="en-US" sz="1900" dirty="0"/>
          </a:p>
          <a:p>
            <a:endParaRPr lang="en-US" dirty="0"/>
          </a:p>
        </p:txBody>
      </p:sp>
      <mc:AlternateContent xmlns:mc="http://schemas.openxmlformats.org/markup-compatibility/2006">
        <mc:Choice xmlns:a14="http://schemas.microsoft.com/office/drawing/2010/main" xmlns="" Requires="a14">
          <p:sp>
            <p:nvSpPr>
              <p:cNvPr id="6" name="Rectangle 5"/>
              <p:cNvSpPr/>
              <p:nvPr/>
            </p:nvSpPr>
            <p:spPr>
              <a:xfrm>
                <a:off x="2289721" y="1754777"/>
                <a:ext cx="2514213" cy="77437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sz="1600" smtClean="0">
                          <a:latin typeface="Cambria Math" panose="02040503050406030204" pitchFamily="18" charset="0"/>
                        </a:rPr>
                        <m:t>M</m:t>
                      </m:r>
                      <m:r>
                        <m:rPr>
                          <m:sty m:val="p"/>
                        </m:rPr>
                        <a:rPr lang="en-US" sz="1600" b="0" i="0" smtClean="0">
                          <a:latin typeface="Cambria Math" panose="02040503050406030204" pitchFamily="18" charset="0"/>
                        </a:rPr>
                        <m:t>APE</m:t>
                      </m:r>
                      <m:r>
                        <a:rPr lang="en-US" sz="1600" b="0" i="0" smtClean="0">
                          <a:latin typeface="Cambria Math" panose="02040503050406030204" pitchFamily="18" charset="0"/>
                        </a:rPr>
                        <m:t>  </m:t>
                      </m:r>
                      <m:f>
                        <m:fPr>
                          <m:ctrlPr>
                            <a:rPr lang="en-US" sz="1600" i="1">
                              <a:latin typeface="Cambria Math" panose="02040503050406030204" pitchFamily="18" charset="0"/>
                            </a:rPr>
                          </m:ctrlPr>
                        </m:fPr>
                        <m:num>
                          <m:nary>
                            <m:naryPr>
                              <m:chr m:val="∑"/>
                              <m:subHide m:val="on"/>
                              <m:supHide m:val="on"/>
                              <m:ctrlPr>
                                <a:rPr lang="en-US" sz="1600" i="1">
                                  <a:latin typeface="Cambria Math" panose="02040503050406030204" pitchFamily="18" charset="0"/>
                                </a:rPr>
                              </m:ctrlPr>
                            </m:naryPr>
                            <m:sub/>
                            <m:sup/>
                            <m:e>
                              <m:f>
                                <m:fPr>
                                  <m:ctrlPr>
                                    <a:rPr lang="en-US" sz="1600" i="1">
                                      <a:latin typeface="Cambria Math" panose="02040503050406030204" pitchFamily="18" charset="0"/>
                                    </a:rPr>
                                  </m:ctrlPr>
                                </m:fPr>
                                <m:num>
                                  <m:d>
                                    <m:dPr>
                                      <m:begChr m:val="|"/>
                                      <m:endChr m:val="|"/>
                                      <m:ctrlPr>
                                        <a:rPr lang="en-US" sz="1600" i="1">
                                          <a:latin typeface="Cambria Math" panose="02040503050406030204" pitchFamily="18" charset="0"/>
                                        </a:rPr>
                                      </m:ctrlPr>
                                    </m:dPr>
                                    <m:e>
                                      <m:r>
                                        <a:rPr lang="en-US" sz="1600" i="1">
                                          <a:latin typeface="Cambria Math" panose="02040503050406030204" pitchFamily="18" charset="0"/>
                                        </a:rPr>
                                        <m:t>𝑦</m:t>
                                      </m:r>
                                      <m:r>
                                        <a:rPr lang="en-US" sz="1600" i="0">
                                          <a:latin typeface="Cambria Math" panose="02040503050406030204" pitchFamily="18" charset="0"/>
                                        </a:rPr>
                                        <m:t>−</m:t>
                                      </m:r>
                                      <m:sSup>
                                        <m:sSupPr>
                                          <m:ctrlPr>
                                            <a:rPr lang="en-US" sz="1600" i="1">
                                              <a:latin typeface="Cambria Math" panose="02040503050406030204" pitchFamily="18" charset="0"/>
                                            </a:rPr>
                                          </m:ctrlPr>
                                        </m:sSupPr>
                                        <m:e>
                                          <m:r>
                                            <a:rPr lang="en-US" sz="1600" i="1">
                                              <a:latin typeface="Cambria Math" panose="02040503050406030204" pitchFamily="18" charset="0"/>
                                            </a:rPr>
                                            <m:t>𝑦</m:t>
                                          </m:r>
                                        </m:e>
                                        <m:sup>
                                          <m:r>
                                            <a:rPr lang="en-US" sz="1600" i="0">
                                              <a:latin typeface="Cambria Math" panose="02040503050406030204" pitchFamily="18" charset="0"/>
                                            </a:rPr>
                                            <m:t>′</m:t>
                                          </m:r>
                                        </m:sup>
                                      </m:sSup>
                                    </m:e>
                                  </m:d>
                                </m:num>
                                <m:den>
                                  <m:r>
                                    <a:rPr lang="en-US" sz="1600" i="1">
                                      <a:latin typeface="Cambria Math" panose="02040503050406030204" pitchFamily="18" charset="0"/>
                                    </a:rPr>
                                    <m:t>𝑦</m:t>
                                  </m:r>
                                </m:den>
                              </m:f>
                              <m:r>
                                <a:rPr lang="en-US" sz="1600" i="0">
                                  <a:latin typeface="Cambria Math" panose="02040503050406030204" pitchFamily="18" charset="0"/>
                                </a:rPr>
                                <m:t> </m:t>
                              </m:r>
                            </m:e>
                          </m:nary>
                          <m:r>
                            <a:rPr lang="en-US" sz="1600" i="1">
                              <a:latin typeface="Cambria Math" panose="02040503050406030204" pitchFamily="18" charset="0"/>
                            </a:rPr>
                            <m:t>𝑥</m:t>
                          </m:r>
                          <m:r>
                            <a:rPr lang="en-US" sz="1600" i="0">
                              <a:latin typeface="Cambria Math" panose="02040503050406030204" pitchFamily="18" charset="0"/>
                            </a:rPr>
                            <m:t> 100%</m:t>
                          </m:r>
                        </m:num>
                        <m:den>
                          <m:r>
                            <a:rPr lang="en-US" sz="1600" i="1">
                              <a:latin typeface="Cambria Math" panose="02040503050406030204" pitchFamily="18" charset="0"/>
                            </a:rPr>
                            <m:t>𝑛</m:t>
                          </m:r>
                        </m:den>
                      </m:f>
                    </m:oMath>
                  </m:oMathPara>
                </a14:m>
                <a:endParaRPr lang="en-US" sz="1600" dirty="0"/>
              </a:p>
            </p:txBody>
          </p:sp>
        </mc:Choice>
        <mc:Fallback>
          <p:sp>
            <p:nvSpPr>
              <p:cNvPr id="6" name="Rectangle 5"/>
              <p:cNvSpPr>
                <a:spLocks noRot="1" noChangeAspect="1" noMove="1" noResize="1" noEditPoints="1" noAdjustHandles="1" noChangeArrowheads="1" noChangeShapeType="1" noTextEdit="1"/>
              </p:cNvSpPr>
              <p:nvPr/>
            </p:nvSpPr>
            <p:spPr>
              <a:xfrm>
                <a:off x="2289721" y="1754777"/>
                <a:ext cx="2514213" cy="774379"/>
              </a:xfrm>
              <a:prstGeom prst="rect">
                <a:avLst/>
              </a:prstGeom>
              <a:blipFill rotWithShape="0">
                <a:blip r:embed="rId2"/>
                <a:stretch>
                  <a:fillRect/>
                </a:stretch>
              </a:blipFill>
            </p:spPr>
            <p:txBody>
              <a:bodyPr/>
              <a:lstStyle/>
              <a:p>
                <a:r>
                  <a:rPr lang="en-US">
                    <a:noFill/>
                  </a:rPr>
                  <a:t> </a:t>
                </a:r>
              </a:p>
            </p:txBody>
          </p:sp>
        </mc:Fallback>
      </mc:AlternateContent>
      <p:sp>
        <p:nvSpPr>
          <p:cNvPr id="7" name="Rectangle 6"/>
          <p:cNvSpPr/>
          <p:nvPr/>
        </p:nvSpPr>
        <p:spPr>
          <a:xfrm>
            <a:off x="6951668" y="2786058"/>
            <a:ext cx="3867144" cy="2308324"/>
          </a:xfrm>
          <a:prstGeom prst="rect">
            <a:avLst/>
          </a:prstGeom>
          <a:ln/>
        </p:spPr>
        <p:style>
          <a:lnRef idx="2">
            <a:schemeClr val="accent1"/>
          </a:lnRef>
          <a:fillRef idx="1">
            <a:schemeClr val="lt1"/>
          </a:fillRef>
          <a:effectRef idx="0">
            <a:schemeClr val="accent1"/>
          </a:effectRef>
          <a:fontRef idx="minor">
            <a:schemeClr val="dk1"/>
          </a:fontRef>
        </p:style>
        <p:txBody>
          <a:bodyPr wrap="square">
            <a:spAutoFit/>
          </a:bodyPr>
          <a:lstStyle/>
          <a:p>
            <a:pPr algn="just">
              <a:lnSpc>
                <a:spcPct val="200000"/>
              </a:lnSpc>
              <a:spcAft>
                <a:spcPts val="800"/>
              </a:spcAft>
            </a:pPr>
            <a:r>
              <a:rPr lang="id-ID"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Berdasarkan hasil pengujian tingkat error prediksi jumlah </a:t>
            </a:r>
            <a:r>
              <a:rPr lang="id-ID"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konsumen membayar kredit motor honda</a:t>
            </a:r>
            <a:r>
              <a:rPr lang="id-ID"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 </a:t>
            </a:r>
            <a:r>
              <a:rPr lang="id-ID"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didapatkan hasil </a:t>
            </a:r>
            <a:r>
              <a:rPr lang="id-ID"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32</a:t>
            </a:r>
            <a:r>
              <a:rPr lang="id-ID"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a:t>
            </a:r>
            <a:endParaRPr lang="en-US"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Flowchart: Punched Tape 7"/>
          <p:cNvSpPr/>
          <p:nvPr/>
        </p:nvSpPr>
        <p:spPr>
          <a:xfrm rot="698714">
            <a:off x="6443659" y="874878"/>
            <a:ext cx="4648200" cy="914400"/>
          </a:xfrm>
          <a:prstGeom prst="flowChartPunchedTap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1"/>
                </a:solidFill>
              </a:rPr>
              <a:t>PEMBAHASAN MODEL</a:t>
            </a:r>
            <a:endParaRPr lang="en-US" sz="2800" dirty="0">
              <a:solidFill>
                <a:schemeClr val="tx1"/>
              </a:solidFill>
            </a:endParaRPr>
          </a:p>
        </p:txBody>
      </p:sp>
      <p:pic>
        <p:nvPicPr>
          <p:cNvPr id="9" name="Picture 8"/>
          <p:cNvPicPr>
            <a:picLocks noChangeAspect="1"/>
          </p:cNvPicPr>
          <p:nvPr/>
        </p:nvPicPr>
        <p:blipFill>
          <a:blip r:embed="rId3" cstate="print"/>
          <a:stretch>
            <a:fillRect/>
          </a:stretch>
        </p:blipFill>
        <p:spPr>
          <a:xfrm>
            <a:off x="1093752" y="2571744"/>
            <a:ext cx="5786478" cy="3714776"/>
          </a:xfrm>
          <a:prstGeom prst="rect">
            <a:avLst/>
          </a:prstGeom>
          <a:noFill/>
          <a:ln>
            <a:noFill/>
          </a:ln>
        </p:spPr>
      </p:pic>
    </p:spTree>
    <p:extLst>
      <p:ext uri="{BB962C8B-B14F-4D97-AF65-F5344CB8AC3E}">
        <p14:creationId xmlns:p14="http://schemas.microsoft.com/office/powerpoint/2010/main" xmlns="" val="287311732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94013" y="1839036"/>
            <a:ext cx="8382000" cy="4409364"/>
          </a:xfrm>
          <a:prstGeom prst="rect">
            <a:avLst/>
          </a:prstGeom>
          <a:solidFill>
            <a:srgbClr val="7BEBD8"/>
          </a:solidFill>
          <a:ln>
            <a:solidFill>
              <a:schemeClr val="bg1"/>
            </a:solidFill>
          </a:ln>
        </p:spPr>
        <p:style>
          <a:lnRef idx="1">
            <a:schemeClr val="accent5"/>
          </a:lnRef>
          <a:fillRef idx="2">
            <a:schemeClr val="accent5"/>
          </a:fillRef>
          <a:effectRef idx="1">
            <a:schemeClr val="accent5"/>
          </a:effectRef>
          <a:fontRef idx="minor">
            <a:schemeClr val="dk1"/>
          </a:fontRef>
        </p:style>
        <p:txBody>
          <a:bodyPr rtlCol="0" anchor="ctr"/>
          <a:lstStyle/>
          <a:p>
            <a:r>
              <a:rPr lang="id-ID" dirty="0" smtClean="0"/>
              <a:t>Berdasarkan hasil penelitian tentang Prediksi Jumlah Konsumen  dapat disimpulkan : </a:t>
            </a:r>
            <a:endParaRPr lang="id-ID" dirty="0" smtClean="0"/>
          </a:p>
          <a:p>
            <a:endParaRPr lang="id-ID" dirty="0" smtClean="0"/>
          </a:p>
          <a:p>
            <a:endParaRPr lang="id-ID" dirty="0" smtClean="0"/>
          </a:p>
          <a:p>
            <a:pPr marL="342900" lvl="0" indent="-342900">
              <a:buFont typeface="+mj-lt"/>
              <a:buAutoNum type="arabicPeriod"/>
            </a:pPr>
            <a:r>
              <a:rPr lang="id-ID" dirty="0" smtClean="0"/>
              <a:t>Keakuratan yang diperoleh untuk prediksi Sesuai Kasus pada jumlah konsumen Dengan menggunakan metode Regresi Sederhana dapat </a:t>
            </a:r>
            <a:r>
              <a:rPr lang="id-ID" dirty="0" smtClean="0"/>
              <a:t>memperoleh </a:t>
            </a:r>
            <a:r>
              <a:rPr lang="id-ID" dirty="0" smtClean="0"/>
              <a:t>hasil tingkat eror 32</a:t>
            </a:r>
            <a:r>
              <a:rPr lang="id-ID" dirty="0" smtClean="0"/>
              <a:t>%.</a:t>
            </a:r>
          </a:p>
          <a:p>
            <a:pPr marL="342900" lvl="0" indent="-342900">
              <a:buFont typeface="+mj-lt"/>
              <a:buAutoNum type="arabicPeriod"/>
            </a:pPr>
            <a:endParaRPr lang="id-ID" dirty="0" smtClean="0"/>
          </a:p>
          <a:p>
            <a:pPr marL="342900" lvl="0" indent="-342900">
              <a:buFont typeface="+mj-lt"/>
              <a:buAutoNum type="arabicPeriod"/>
            </a:pPr>
            <a:endParaRPr lang="id-ID" dirty="0" smtClean="0"/>
          </a:p>
          <a:p>
            <a:pPr marL="342900" lvl="0" indent="-342900">
              <a:buFont typeface="+mj-lt"/>
              <a:buAutoNum type="arabicPeriod"/>
            </a:pPr>
            <a:r>
              <a:rPr lang="id-ID" dirty="0" smtClean="0"/>
              <a:t>Kinerja </a:t>
            </a:r>
            <a:r>
              <a:rPr lang="id-ID" dirty="0" smtClean="0"/>
              <a:t>yang diperoleh dengan memprediksi Sesuai Kasus  dapat di ketahui dengan pengujian sistem white box V (G) = 2, sehingga system ini dapat di implementasikan pada prediksi jumlah konsumen.</a:t>
            </a:r>
            <a:endParaRPr lang="id-ID" dirty="0"/>
          </a:p>
        </p:txBody>
      </p:sp>
      <p:sp>
        <p:nvSpPr>
          <p:cNvPr id="3" name="Flowchart: Punched Tape 2"/>
          <p:cNvSpPr/>
          <p:nvPr/>
        </p:nvSpPr>
        <p:spPr>
          <a:xfrm>
            <a:off x="4418012" y="1249172"/>
            <a:ext cx="4648200" cy="914400"/>
          </a:xfrm>
          <a:prstGeom prst="flowChartPunchedTap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1"/>
                </a:solidFill>
              </a:rPr>
              <a:t>KESIMPULAN</a:t>
            </a:r>
            <a:endParaRPr lang="en-US" sz="2800" dirty="0">
              <a:solidFill>
                <a:schemeClr val="tx1"/>
              </a:solidFill>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3152" y="762000"/>
            <a:ext cx="3478881" cy="5771464"/>
          </a:xfrm>
          <a:prstGeom prst="rect">
            <a:avLst/>
          </a:prstGeom>
        </p:spPr>
      </p:pic>
    </p:spTree>
    <p:extLst>
      <p:ext uri="{BB962C8B-B14F-4D97-AF65-F5344CB8AC3E}">
        <p14:creationId xmlns:p14="http://schemas.microsoft.com/office/powerpoint/2010/main" xmlns="" val="237761816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Geometric design template">
  <a:themeElements>
    <a:clrScheme name="Watercolor_16x9">
      <a:dk1>
        <a:sysClr val="windowText" lastClr="000000"/>
      </a:dk1>
      <a:lt1>
        <a:sysClr val="window" lastClr="FFFFFF"/>
      </a:lt1>
      <a:dk2>
        <a:srgbClr val="09AFA7"/>
      </a:dk2>
      <a:lt2>
        <a:srgbClr val="AEF1EA"/>
      </a:lt2>
      <a:accent1>
        <a:srgbClr val="08CAC1"/>
      </a:accent1>
      <a:accent2>
        <a:srgbClr val="76C714"/>
      </a:accent2>
      <a:accent3>
        <a:srgbClr val="0E70C2"/>
      </a:accent3>
      <a:accent4>
        <a:srgbClr val="259F39"/>
      </a:accent4>
      <a:accent5>
        <a:srgbClr val="C8C015"/>
      </a:accent5>
      <a:accent6>
        <a:srgbClr val="444FDC"/>
      </a:accent6>
      <a:hlink>
        <a:srgbClr val="76C714"/>
      </a:hlink>
      <a:folHlink>
        <a:srgbClr val="7F7F7F"/>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2700"/>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xmlns="" name="Geometric design slides.potx" id="{F67263A8-1AB1-4C27-90C5-8DFF5AB0A457}" vid="{97C8510C-5076-4DB0-83F7-452F3E0654AF}"/>
    </a:ext>
  </a:extLst>
</a:theme>
</file>

<file path=ppt/theme/theme2.xml><?xml version="1.0" encoding="utf-8"?>
<a:theme xmlns:a="http://schemas.openxmlformats.org/drawingml/2006/main" name="Office Theme">
  <a:themeElements>
    <a:clrScheme name="Watercolor_16x9">
      <a:dk1>
        <a:sysClr val="windowText" lastClr="000000"/>
      </a:dk1>
      <a:lt1>
        <a:sysClr val="window" lastClr="FFFFFF"/>
      </a:lt1>
      <a:dk2>
        <a:srgbClr val="09AFA7"/>
      </a:dk2>
      <a:lt2>
        <a:srgbClr val="AEF1EA"/>
      </a:lt2>
      <a:accent1>
        <a:srgbClr val="08CAC1"/>
      </a:accent1>
      <a:accent2>
        <a:srgbClr val="76C714"/>
      </a:accent2>
      <a:accent3>
        <a:srgbClr val="0E70C2"/>
      </a:accent3>
      <a:accent4>
        <a:srgbClr val="259F39"/>
      </a:accent4>
      <a:accent5>
        <a:srgbClr val="C8C015"/>
      </a:accent5>
      <a:accent6>
        <a:srgbClr val="444FDC"/>
      </a:accent6>
      <a:hlink>
        <a:srgbClr val="76C714"/>
      </a:hlink>
      <a:folHlink>
        <a:srgbClr val="7F7F7F"/>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Watercolor_16x9">
      <a:dk1>
        <a:sysClr val="windowText" lastClr="000000"/>
      </a:dk1>
      <a:lt1>
        <a:sysClr val="window" lastClr="FFFFFF"/>
      </a:lt1>
      <a:dk2>
        <a:srgbClr val="09AFA7"/>
      </a:dk2>
      <a:lt2>
        <a:srgbClr val="AEF1EA"/>
      </a:lt2>
      <a:accent1>
        <a:srgbClr val="08CAC1"/>
      </a:accent1>
      <a:accent2>
        <a:srgbClr val="76C714"/>
      </a:accent2>
      <a:accent3>
        <a:srgbClr val="0E70C2"/>
      </a:accent3>
      <a:accent4>
        <a:srgbClr val="259F39"/>
      </a:accent4>
      <a:accent5>
        <a:srgbClr val="C8C015"/>
      </a:accent5>
      <a:accent6>
        <a:srgbClr val="444FDC"/>
      </a:accent6>
      <a:hlink>
        <a:srgbClr val="76C714"/>
      </a:hlink>
      <a:folHlink>
        <a:srgbClr val="7F7F7F"/>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Geometric design presentation</Template>
  <TotalTime>437</TotalTime>
  <Words>573</Words>
  <Application>Microsoft Office PowerPoint</Application>
  <PresentationFormat>Custom</PresentationFormat>
  <Paragraphs>149</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Geometric design template</vt:lpstr>
      <vt:lpstr>PREDIKSI JUMLAH KONSUMEN MEMBAYAR KREDIT MOTOR HONDA MENGGUNAKAN METODE REGRESI LINEAR</vt:lpstr>
      <vt:lpstr>Kredit merupakan pemberian penggunaan suatu uang atau barang kepada orang lain di waktu tertentu dengan jaminan atau tidak dengan jaminan, dengan pemberian jasa atau bunga, atau tanpa bunga [1]. Menurut undang-undang Perbangkan RI No. 10 Tahun 1998 tentang perbankan menjelaskan bahwa kredit adalah penyediaan uang/tagihan yang dapat dipersamakan dengan itu, berdasarkan persetujuan/kesepakan pinjam-meminjam antara bank dengan pihak lain yang mewajibkan pihak peminjam melunasi utangnya setelah jangka waktu tertentu dengan pemberian bunga.   PT. Federal International Finance (FIF) adalah perusahaan yang menyediakan fasilitas pembiayaan konvensional dan syariah bagi konsumen yang ingin membeli sepeda motor Honda termasuk di Kota Gorontalo. FIF memberikan kemudahan dalam pemberian kredit sepeda motor, akan tetapi kemudahan dalam mendapatkan pembiayaan kendaraan bermotor tersebut dapat menimbulkan risiko angsuran macet yang cukup besar dari perusahaan FIF itu sendiri. Hal ini disebabkan karena konsumen tidak melakukan atau melunasi pembayaran tepat pada waktunya.</vt:lpstr>
      <vt:lpstr>Bagaimana hasil penerapan metode regresi linear untuk prediksi jumlah konsumen membayar kredit motor honda tiap bulan pada PT. Federal International Finance (FIF) kota Gorontalo? </vt:lpstr>
      <vt:lpstr>Slide 4</vt:lpstr>
      <vt:lpstr>Slide 5</vt:lpstr>
      <vt:lpstr>Slide 6</vt:lpstr>
      <vt:lpstr>Slide 7</vt:lpstr>
      <vt:lpstr>Slide 8</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PENERAPAN REGRESI LINEAR UNTUK PREDIKSI PENERIMAAN RETRIBUSI PEMINJAMAN RUMAH ADAT DULOHUPA</dc:title>
  <dc:creator>Putra ismail</dc:creator>
  <cp:lastModifiedBy>acer</cp:lastModifiedBy>
  <cp:revision>49</cp:revision>
  <dcterms:created xsi:type="dcterms:W3CDTF">2020-07-20T16:32:29Z</dcterms:created>
  <dcterms:modified xsi:type="dcterms:W3CDTF">2020-07-29T18:30:46Z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74063800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